
<file path=[Content_Types].xml><?xml version="1.0" encoding="utf-8"?>
<Types xmlns="http://schemas.openxmlformats.org/package/2006/content-types">
  <Default Extension="jpeg" ContentType="image/jpeg"/>
  <Default Extension="m4v" ContentType="video/mp4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80" r:id="rId2"/>
    <p:sldId id="290" r:id="rId3"/>
    <p:sldId id="297" r:id="rId4"/>
    <p:sldId id="293" r:id="rId5"/>
    <p:sldId id="298" r:id="rId6"/>
    <p:sldId id="299" r:id="rId7"/>
    <p:sldId id="300" r:id="rId8"/>
    <p:sldId id="289" r:id="rId9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ra" initials="g" lastIdx="1" clrIdx="0">
    <p:extLst>
      <p:ext uri="{19B8F6BF-5375-455C-9EA6-DF929625EA0E}">
        <p15:presenceInfo xmlns:p15="http://schemas.microsoft.com/office/powerpoint/2012/main" userId="b75ad705845c6fd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DDF4"/>
    <a:srgbClr val="F1902C"/>
    <a:srgbClr val="1F2A3E"/>
    <a:srgbClr val="000080"/>
    <a:srgbClr val="79F104"/>
    <a:srgbClr val="C21F30"/>
    <a:srgbClr val="27A7DF"/>
    <a:srgbClr val="F14A4B"/>
    <a:srgbClr val="2A1304"/>
    <a:srgbClr val="7D5B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86467" autoAdjust="0"/>
  </p:normalViewPr>
  <p:slideViewPr>
    <p:cSldViewPr snapToGrid="0">
      <p:cViewPr>
        <p:scale>
          <a:sx n="75" d="100"/>
          <a:sy n="75" d="100"/>
        </p:scale>
        <p:origin x="1290" y="4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20:43:29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10986,'0'0'3993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20:43:41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12963,'0'0'5121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754EFD-CCA7-4373-B981-F454E62D6603}" type="datetimeFigureOut">
              <a:rPr lang="LID4096" smtClean="0"/>
              <a:t>01/03/2024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696D22-A716-4BA4-AAE4-E7A1B0C278F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49437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In this presentation, we will show the technique of eliminating undesired test paths using the ‘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waitFor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’ and ‘Block’ idioms.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37572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Recall the model from the previous presentation, where two storylines are woven together: one with four events and another with a single event.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82164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This is the state graph of the model.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61626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Note the highlighted leftmost path, which represents an undesirable test sequence where the user logs into the store after checking out.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21252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This is a typical byproduct of interleaving. While interleaving is beneficial for diversifying tests and easing the generation of useful tests, it frequently leads to sequences we want to eliminate from our model.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06970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In Provengo, the elimination of unwanted paths is accomplished using the ‘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waitFor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’ and ‘block’ idioms. In this instance, we add a third behavioral thread that waits for the Login and blocks the Checkout while waiting. This implementation ensures that we don’t proceed to checkout prior to login.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20025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With the addition of this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bthread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, the state space contains only the four paths that we want.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10925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This brings our presentation to a close. We’ve seen how the ‘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waitFor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’ and the ‘block’  idioms can used to discard unwanted paths.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47414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0ECD9-229C-403D-B422-5D6BCAC3E2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84A422-3EF4-402F-82CF-F3B6F1EA82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0FC54-3C60-48F6-B1C7-4634F60FD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01/03/2024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921F5-4EC4-48D4-B17E-B29BB8FC1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A8C7E-FA44-42BA-89A0-EACD5120C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8948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65CFF-5229-457A-94B4-CBC112D60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841EDF-77BA-4ECE-A5B4-959A42797F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D5319-F84E-4ABD-8B1B-55D48BF4F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01/03/2024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140DA-C513-49C5-94A0-984068732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F7C81-229A-4510-9F8E-D219CAD07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2207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E992D1-7648-4DF0-8EC5-E41ECF008C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D818D5-4E3E-45F6-832C-AEFC6D08D4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D958D-5502-4E87-8EC6-16A34EDED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01/03/2024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76FC9-F50D-4554-ABDC-5A8725491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F0372-7753-49C3-8964-7C425F729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8960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D45E2-0CB1-4F33-BFF8-58CFF968B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25931-79B5-4F3F-A554-86E7EFF82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B4521-3939-4A1B-99EA-2D8CB373C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01/03/2024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F2DEC-890D-4EF0-9B58-026CAB301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1D779-B805-4C72-88B3-EFDFB1935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8438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3AFAE-33B1-47E8-A08D-4DD5BF7F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09A63-E790-4000-9473-7EDFAF3BC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B94CF-5E48-4E0A-8F82-540E68471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01/03/2024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AB575-03D4-455A-B32B-5B2CC483F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1472F-AEA8-4DD2-A4AF-6A7B2E0C0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5969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91D29-C206-4CC3-8F43-96F5D25E3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55EA7-9DF6-461E-A13E-B3B64D6A7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5BE905-7C64-4D7D-A9FD-CDD39981A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5D7DE6-48FE-4FA0-A138-65837AE86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01/03/2024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E23128-7FDD-4400-9BDE-AC9EE4365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A8698E-394E-4DD3-8DC0-73F4EA354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4793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9FCC5-99C3-4536-AEFB-832A354B4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43A93-C6E7-4315-BC65-CEAD44AC4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6B4178-3AA8-454E-A18F-8D22C1009D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F121A0-8EE7-4F30-A112-2944DF335C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EBBCB5-8770-4965-857F-8E01073E36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EC2DE5-7A06-4871-AC3C-9F9F27BE0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01/03/2024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4C8194-C9BA-49BD-B616-B8817CDD2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B749C2-1EDD-41DB-B926-3A5177934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9084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BDA74-96A8-44FE-86D0-A4269272D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5257E3-7014-4DD5-870A-BF110B776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01/03/2024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A5842A-3A81-408D-A334-793CF0BAC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3833CF-4141-4568-84CF-55E2BED86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9196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91CD7B-A84F-4728-8B57-D1222E11C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01/03/2024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3DFFAE-4E87-4143-8CA0-AC00904A6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8D0BA-507C-4D69-B701-468FEDC11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6238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52100-14D6-45E6-807D-C47D49252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7B350-6F08-44B6-9B39-9FF857D07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C5670-F484-456F-9C15-5EB78691C8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5A9FAC-80B1-47F4-A719-B530189BA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01/03/2024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07B5C-F9A1-4E82-B860-A77836522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D8C31-F1A1-47AB-A0E5-9D53D70D7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5498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83BAA-E7BD-4229-8B5D-C6A8FE89E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0102C1-EADC-4AB7-9B90-5B451126F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20C6D2-550A-4EFE-9215-1121BFC37E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49FECF-00B5-4AA3-9217-C77412774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01/03/2024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E0ECDB-A25C-4B6E-8C51-1D4D12710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1A388D-5733-401A-9FA1-1B46C8762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1673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3EE113-1DF3-4C56-B57A-292FAC27F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C54400-5651-4FAC-8345-1377066CB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145CC-8763-449C-B358-F8586C6CE2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8321B-832D-4C61-888B-48B5531CEDB9}" type="datetimeFigureOut">
              <a:rPr lang="LID4096" smtClean="0"/>
              <a:t>01/03/2024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E56DF-CDB8-4D90-9048-0A0952D2C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B2138-BE7C-4E5F-B080-6883E89EE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15764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3"/><Relationship Id="rId7" Type="http://schemas.openxmlformats.org/officeDocument/2006/relationships/image" Target="../media/image1.png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p3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customXml" Target="../ink/ink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6.png"/><Relationship Id="rId5" Type="http://schemas.openxmlformats.org/officeDocument/2006/relationships/customXml" Target="../ink/ink1.xml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9.mp3"/><Relationship Id="rId7" Type="http://schemas.openxmlformats.org/officeDocument/2006/relationships/image" Target="../media/image1.png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9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 animation-white">
            <a:hlinkClick r:id="" action="ppaction://media"/>
            <a:extLst>
              <a:ext uri="{FF2B5EF4-FFF2-40B4-BE49-F238E27FC236}">
                <a16:creationId xmlns:a16="http://schemas.microsoft.com/office/drawing/2014/main" id="{9154203E-4836-F275-7CC5-76EECFB93E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4F1261-8A69-CC00-AA9B-4ED2316B08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17338"/>
            <a:ext cx="12192000" cy="6875338"/>
          </a:xfrm>
          <a:prstGeom prst="rect">
            <a:avLst/>
          </a:prstGeom>
        </p:spPr>
      </p:pic>
      <p:pic>
        <p:nvPicPr>
          <p:cNvPr id="19" name="Thu Jan 04 2024 (13)">
            <a:hlinkClick r:id="" action="ppaction://media"/>
            <a:extLst>
              <a:ext uri="{FF2B5EF4-FFF2-40B4-BE49-F238E27FC236}">
                <a16:creationId xmlns:a16="http://schemas.microsoft.com/office/drawing/2014/main" id="{9E813209-10B3-50A8-0EA3-3F408D941B9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858838" y="3222625"/>
            <a:ext cx="60960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26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224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060F33C-93B8-8800-1B66-8139EC154739}"/>
              </a:ext>
            </a:extLst>
          </p:cNvPr>
          <p:cNvSpPr txBox="1"/>
          <p:nvPr/>
        </p:nvSpPr>
        <p:spPr>
          <a:xfrm>
            <a:off x="250004" y="1874958"/>
            <a:ext cx="11691991" cy="15696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anchor="t">
            <a:spAutoFit/>
          </a:bodyPr>
          <a:lstStyle>
            <a:defPPr>
              <a:defRPr lang="LID4096"/>
            </a:defPPr>
            <a:lvl1pPr>
              <a:defRPr sz="1600">
                <a:solidFill>
                  <a:srgbClr val="DCDCAA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dirty="0" err="1"/>
              <a:t>bthread</a:t>
            </a:r>
            <a:r>
              <a:rPr lang="en-US" dirty="0"/>
              <a:t>(“Shop", function () {</a:t>
            </a:r>
          </a:p>
          <a:p>
            <a:r>
              <a:rPr lang="en-US" dirty="0"/>
              <a:t>    sync({ request: Event('</a:t>
            </a:r>
            <a:r>
              <a:rPr lang="en-US" dirty="0" err="1"/>
              <a:t>AddProductToCart</a:t>
            </a:r>
            <a:r>
              <a:rPr lang="en-US" dirty="0"/>
              <a:t>', { name: 'HUMMINGBIRD PRINTED T-SHIRT' }) })</a:t>
            </a:r>
          </a:p>
          <a:p>
            <a:r>
              <a:rPr lang="en-US" dirty="0"/>
              <a:t>    sync({ request: Event('</a:t>
            </a:r>
            <a:r>
              <a:rPr lang="en-US" dirty="0" err="1"/>
              <a:t>AddProductToCart</a:t>
            </a:r>
            <a:r>
              <a:rPr lang="en-US" dirty="0"/>
              <a:t>', { name: 'HUMMINGBIRD PRINTED T-SHIRT' }) })</a:t>
            </a:r>
          </a:p>
          <a:p>
            <a:r>
              <a:rPr lang="en-US" dirty="0"/>
              <a:t>    sync({ request: Event('</a:t>
            </a:r>
            <a:r>
              <a:rPr lang="en-US" dirty="0" err="1"/>
              <a:t>AddProductToCart</a:t>
            </a:r>
            <a:r>
              <a:rPr lang="en-US" dirty="0"/>
              <a:t>', { name: 'HUMMINGBIRD PRINTED SWEATER' }) })</a:t>
            </a:r>
          </a:p>
          <a:p>
            <a:r>
              <a:rPr lang="en-US" dirty="0"/>
              <a:t>    sync({ request: Event('</a:t>
            </a:r>
            <a:r>
              <a:rPr lang="en-US" dirty="0" err="1"/>
              <a:t>Checkuout</a:t>
            </a:r>
            <a:r>
              <a:rPr lang="en-US" dirty="0"/>
              <a:t>', { </a:t>
            </a:r>
            <a:r>
              <a:rPr lang="en-US" dirty="0" err="1"/>
              <a:t>defaultAdress</a:t>
            </a:r>
            <a:r>
              <a:rPr lang="en-US" dirty="0"/>
              <a:t>: true, </a:t>
            </a:r>
            <a:r>
              <a:rPr lang="en-US" dirty="0" err="1"/>
              <a:t>defaultPaymentMethod</a:t>
            </a:r>
            <a:r>
              <a:rPr lang="en-US" dirty="0"/>
              <a:t>: true }) })</a:t>
            </a:r>
          </a:p>
          <a:p>
            <a:r>
              <a:rPr lang="en-US" dirty="0"/>
              <a:t>})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3E11E1-73CD-A23F-3F2C-43845D3F131B}"/>
              </a:ext>
            </a:extLst>
          </p:cNvPr>
          <p:cNvSpPr txBox="1"/>
          <p:nvPr/>
        </p:nvSpPr>
        <p:spPr>
          <a:xfrm>
            <a:off x="250004" y="5452942"/>
            <a:ext cx="11691991" cy="83099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anchor="t">
            <a:spAutoFit/>
          </a:bodyPr>
          <a:lstStyle/>
          <a:p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bthread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“Login"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 () {</a:t>
            </a:r>
          </a:p>
          <a:p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sync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({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request: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Event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'Login'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, {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email: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'bob.marley@provego.com'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password: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ishotthesherif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 }) })</a:t>
            </a:r>
          </a:p>
          <a:p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ACB3F-64FD-F07E-D282-3DC82DA905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784" r="21221" b="10401"/>
          <a:stretch/>
        </p:blipFill>
        <p:spPr>
          <a:xfrm>
            <a:off x="250004" y="4017841"/>
            <a:ext cx="1744281" cy="14351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9720F6-4CEE-B737-B9F5-D716A4F525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50004" y="294362"/>
            <a:ext cx="1549400" cy="15805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Thu Jan 04 2024 (14)">
            <a:hlinkClick r:id="" action="ppaction://media"/>
            <a:extLst>
              <a:ext uri="{FF2B5EF4-FFF2-40B4-BE49-F238E27FC236}">
                <a16:creationId xmlns:a16="http://schemas.microsoft.com/office/drawing/2014/main" id="{73341E4C-B3FC-0070-D48C-EB7694AC9E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387475" y="36671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328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3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12">
            <a:extLst>
              <a:ext uri="{FF2B5EF4-FFF2-40B4-BE49-F238E27FC236}">
                <a16:creationId xmlns:a16="http://schemas.microsoft.com/office/drawing/2014/main" id="{943F581D-87D7-C3B6-92C3-D3A52ABA60FC}"/>
              </a:ext>
            </a:extLst>
          </p:cNvPr>
          <p:cNvGrpSpPr/>
          <p:nvPr/>
        </p:nvGrpSpPr>
        <p:grpSpPr>
          <a:xfrm>
            <a:off x="122906" y="175559"/>
            <a:ext cx="12450094" cy="6507728"/>
            <a:chOff x="588260" y="175559"/>
            <a:chExt cx="10874958" cy="6507728"/>
          </a:xfrm>
        </p:grpSpPr>
        <p:grpSp>
          <p:nvGrpSpPr>
            <p:cNvPr id="5" name="Graphic 12">
              <a:extLst>
                <a:ext uri="{FF2B5EF4-FFF2-40B4-BE49-F238E27FC236}">
                  <a16:creationId xmlns:a16="http://schemas.microsoft.com/office/drawing/2014/main" id="{807B33C7-9828-BABE-4929-4E26C5CDBC12}"/>
                </a:ext>
              </a:extLst>
            </p:cNvPr>
            <p:cNvGrpSpPr/>
            <p:nvPr/>
          </p:nvGrpSpPr>
          <p:grpSpPr>
            <a:xfrm>
              <a:off x="8149063" y="175559"/>
              <a:ext cx="451470" cy="427826"/>
              <a:chOff x="8149063" y="175559"/>
              <a:chExt cx="451470" cy="427826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08C4332C-998A-E0FB-EB4C-57717447AF08}"/>
                  </a:ext>
                </a:extLst>
              </p:cNvPr>
              <p:cNvSpPr/>
              <p:nvPr/>
            </p:nvSpPr>
            <p:spPr>
              <a:xfrm>
                <a:off x="8149063" y="175559"/>
                <a:ext cx="427777" cy="427826"/>
              </a:xfrm>
              <a:custGeom>
                <a:avLst/>
                <a:gdLst>
                  <a:gd name="connsiteX0" fmla="*/ 427782 w 427777"/>
                  <a:gd name="connsiteY0" fmla="*/ 214763 h 427826"/>
                  <a:gd name="connsiteX1" fmla="*/ 213893 w 427777"/>
                  <a:gd name="connsiteY1" fmla="*/ 428676 h 427826"/>
                  <a:gd name="connsiteX2" fmla="*/ 4 w 427777"/>
                  <a:gd name="connsiteY2" fmla="*/ 214763 h 427826"/>
                  <a:gd name="connsiteX3" fmla="*/ 213893 w 427777"/>
                  <a:gd name="connsiteY3" fmla="*/ 850 h 427826"/>
                  <a:gd name="connsiteX4" fmla="*/ 427782 w 427777"/>
                  <a:gd name="connsiteY4" fmla="*/ 214763 h 427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7777" h="427826">
                    <a:moveTo>
                      <a:pt x="427782" y="214763"/>
                    </a:moveTo>
                    <a:cubicBezTo>
                      <a:pt x="427782" y="332904"/>
                      <a:pt x="332021" y="428676"/>
                      <a:pt x="213893" y="428676"/>
                    </a:cubicBezTo>
                    <a:cubicBezTo>
                      <a:pt x="95765" y="428676"/>
                      <a:pt x="4" y="332904"/>
                      <a:pt x="4" y="214763"/>
                    </a:cubicBezTo>
                    <a:cubicBezTo>
                      <a:pt x="4" y="96622"/>
                      <a:pt x="95765" y="850"/>
                      <a:pt x="213893" y="850"/>
                    </a:cubicBezTo>
                    <a:cubicBezTo>
                      <a:pt x="332021" y="850"/>
                      <a:pt x="427782" y="96622"/>
                      <a:pt x="427782" y="214763"/>
                    </a:cubicBezTo>
                    <a:close/>
                  </a:path>
                </a:pathLst>
              </a:custGeom>
              <a:noFill/>
              <a:ln w="7687" cap="flat">
                <a:solidFill>
                  <a:srgbClr val="33886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200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16143D-4C8A-3673-1782-AB4FEEB91E72}"/>
                  </a:ext>
                </a:extLst>
              </p:cNvPr>
              <p:cNvSpPr txBox="1"/>
              <p:nvPr/>
            </p:nvSpPr>
            <p:spPr>
              <a:xfrm>
                <a:off x="8175417" y="276094"/>
                <a:ext cx="4251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1100" spc="0" baseline="0">
                    <a:ln/>
                    <a:solidFill>
                      <a:srgbClr val="338866"/>
                    </a:solidFill>
                    <a:latin typeface="Times"/>
                    <a:cs typeface="Times"/>
                    <a:sym typeface="Times"/>
                    <a:rtl val="0"/>
                  </a:rPr>
                  <a:t>start</a:t>
                </a:r>
              </a:p>
            </p:txBody>
          </p:sp>
        </p:grpSp>
        <p:grpSp>
          <p:nvGrpSpPr>
            <p:cNvPr id="8" name="Graphic 12">
              <a:extLst>
                <a:ext uri="{FF2B5EF4-FFF2-40B4-BE49-F238E27FC236}">
                  <a16:creationId xmlns:a16="http://schemas.microsoft.com/office/drawing/2014/main" id="{16914E94-557C-4D70-FFBF-F30B937534E8}"/>
                </a:ext>
              </a:extLst>
            </p:cNvPr>
            <p:cNvGrpSpPr/>
            <p:nvPr/>
          </p:nvGrpSpPr>
          <p:grpSpPr>
            <a:xfrm>
              <a:off x="5483446" y="970904"/>
              <a:ext cx="3227618" cy="451025"/>
              <a:chOff x="5483446" y="970904"/>
              <a:chExt cx="3227618" cy="451025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1B40E594-A965-9611-C7EF-6A1288D76721}"/>
                  </a:ext>
                </a:extLst>
              </p:cNvPr>
              <p:cNvSpPr/>
              <p:nvPr/>
            </p:nvSpPr>
            <p:spPr>
              <a:xfrm>
                <a:off x="5483446" y="970904"/>
                <a:ext cx="3006811" cy="451025"/>
              </a:xfrm>
              <a:custGeom>
                <a:avLst/>
                <a:gdLst>
                  <a:gd name="connsiteX0" fmla="*/ 3006815 w 3006811"/>
                  <a:gd name="connsiteY0" fmla="*/ 226363 h 451025"/>
                  <a:gd name="connsiteX1" fmla="*/ 1503409 w 3006811"/>
                  <a:gd name="connsiteY1" fmla="*/ 451875 h 451025"/>
                  <a:gd name="connsiteX2" fmla="*/ 3 w 3006811"/>
                  <a:gd name="connsiteY2" fmla="*/ 226363 h 451025"/>
                  <a:gd name="connsiteX3" fmla="*/ 1503409 w 3006811"/>
                  <a:gd name="connsiteY3" fmla="*/ 850 h 451025"/>
                  <a:gd name="connsiteX4" fmla="*/ 3006815 w 3006811"/>
                  <a:gd name="connsiteY4" fmla="*/ 226363 h 451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6811" h="451025">
                    <a:moveTo>
                      <a:pt x="3006815" y="226363"/>
                    </a:moveTo>
                    <a:cubicBezTo>
                      <a:pt x="3006815" y="350910"/>
                      <a:pt x="2333718" y="451875"/>
                      <a:pt x="1503409" y="451875"/>
                    </a:cubicBezTo>
                    <a:cubicBezTo>
                      <a:pt x="673101" y="451875"/>
                      <a:pt x="3" y="350910"/>
                      <a:pt x="3" y="226363"/>
                    </a:cubicBezTo>
                    <a:cubicBezTo>
                      <a:pt x="3" y="101815"/>
                      <a:pt x="673101" y="850"/>
                      <a:pt x="1503409" y="850"/>
                    </a:cubicBezTo>
                    <a:cubicBezTo>
                      <a:pt x="2333718" y="850"/>
                      <a:pt x="3006815" y="101815"/>
                      <a:pt x="3006815" y="226363"/>
                    </a:cubicBezTo>
                    <a:close/>
                  </a:path>
                </a:pathLst>
              </a:custGeom>
              <a:solidFill>
                <a:srgbClr val="F0F0F0"/>
              </a:solidFill>
              <a:ln w="76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200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269E4F-1D07-2487-72E5-8014CB0F3B39}"/>
                  </a:ext>
                </a:extLst>
              </p:cNvPr>
              <p:cNvSpPr txBox="1"/>
              <p:nvPr/>
            </p:nvSpPr>
            <p:spPr>
              <a:xfrm>
                <a:off x="6482936" y="1018456"/>
                <a:ext cx="126509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11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AddProductToCart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C32606-2133-8402-0291-5B5739D3BDCD}"/>
                  </a:ext>
                </a:extLst>
              </p:cNvPr>
              <p:cNvSpPr txBox="1"/>
              <p:nvPr/>
            </p:nvSpPr>
            <p:spPr>
              <a:xfrm>
                <a:off x="5892664" y="1147621"/>
                <a:ext cx="28184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11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name: HUMMINGBIRD PRINTED T-SHIRT</a:t>
                </a:r>
              </a:p>
            </p:txBody>
          </p: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946C424-EC77-E63E-D0D1-82FE727DA0A5}"/>
                </a:ext>
              </a:extLst>
            </p:cNvPr>
            <p:cNvSpPr/>
            <p:nvPr/>
          </p:nvSpPr>
          <p:spPr>
            <a:xfrm>
              <a:off x="7360881" y="498302"/>
              <a:ext cx="816462" cy="478780"/>
            </a:xfrm>
            <a:custGeom>
              <a:avLst/>
              <a:gdLst>
                <a:gd name="connsiteX0" fmla="*/ 816467 w 816462"/>
                <a:gd name="connsiteY0" fmla="*/ 850 h 478780"/>
                <a:gd name="connsiteX1" fmla="*/ 4 w 816462"/>
                <a:gd name="connsiteY1" fmla="*/ 479631 h 47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6462" h="478780">
                  <a:moveTo>
                    <a:pt x="816467" y="850"/>
                  </a:moveTo>
                  <a:cubicBezTo>
                    <a:pt x="608119" y="123027"/>
                    <a:pt x="264617" y="324455"/>
                    <a:pt x="4" y="479631"/>
                  </a:cubicBezTo>
                </a:path>
              </a:pathLst>
            </a:custGeom>
            <a:noFill/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grpSp>
          <p:nvGrpSpPr>
            <p:cNvPr id="15" name="Graphic 12">
              <a:extLst>
                <a:ext uri="{FF2B5EF4-FFF2-40B4-BE49-F238E27FC236}">
                  <a16:creationId xmlns:a16="http://schemas.microsoft.com/office/drawing/2014/main" id="{831E5309-D52E-097B-197B-F05E07667436}"/>
                </a:ext>
              </a:extLst>
            </p:cNvPr>
            <p:cNvGrpSpPr/>
            <p:nvPr/>
          </p:nvGrpSpPr>
          <p:grpSpPr>
            <a:xfrm>
              <a:off x="8629455" y="880492"/>
              <a:ext cx="2369182" cy="631850"/>
              <a:chOff x="8629455" y="880492"/>
              <a:chExt cx="2369182" cy="631850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F051C50-F396-3563-822E-BF1903AADDF1}"/>
                  </a:ext>
                </a:extLst>
              </p:cNvPr>
              <p:cNvSpPr/>
              <p:nvPr/>
            </p:nvSpPr>
            <p:spPr>
              <a:xfrm>
                <a:off x="8629455" y="880492"/>
                <a:ext cx="2219130" cy="631850"/>
              </a:xfrm>
              <a:custGeom>
                <a:avLst/>
                <a:gdLst>
                  <a:gd name="connsiteX0" fmla="*/ 2219135 w 2219130"/>
                  <a:gd name="connsiteY0" fmla="*/ 316775 h 631850"/>
                  <a:gd name="connsiteX1" fmla="*/ 1109570 w 2219130"/>
                  <a:gd name="connsiteY1" fmla="*/ 632701 h 631850"/>
                  <a:gd name="connsiteX2" fmla="*/ 4 w 2219130"/>
                  <a:gd name="connsiteY2" fmla="*/ 316775 h 631850"/>
                  <a:gd name="connsiteX3" fmla="*/ 1109570 w 2219130"/>
                  <a:gd name="connsiteY3" fmla="*/ 850 h 631850"/>
                  <a:gd name="connsiteX4" fmla="*/ 2219135 w 2219130"/>
                  <a:gd name="connsiteY4" fmla="*/ 316775 h 631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9130" h="631850">
                    <a:moveTo>
                      <a:pt x="2219135" y="316775"/>
                    </a:moveTo>
                    <a:cubicBezTo>
                      <a:pt x="2219135" y="491256"/>
                      <a:pt x="1722366" y="632701"/>
                      <a:pt x="1109570" y="632701"/>
                    </a:cubicBezTo>
                    <a:cubicBezTo>
                      <a:pt x="496774" y="632701"/>
                      <a:pt x="4" y="491256"/>
                      <a:pt x="4" y="316775"/>
                    </a:cubicBezTo>
                    <a:cubicBezTo>
                      <a:pt x="4" y="142295"/>
                      <a:pt x="496774" y="850"/>
                      <a:pt x="1109570" y="850"/>
                    </a:cubicBezTo>
                    <a:cubicBezTo>
                      <a:pt x="1722366" y="850"/>
                      <a:pt x="2219135" y="142294"/>
                      <a:pt x="2219135" y="316775"/>
                    </a:cubicBezTo>
                    <a:close/>
                  </a:path>
                </a:pathLst>
              </a:custGeom>
              <a:solidFill>
                <a:srgbClr val="F0F0F0"/>
              </a:solidFill>
              <a:ln w="76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200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3C0E532-2F6D-C757-76C5-77F3B94029DF}"/>
                  </a:ext>
                </a:extLst>
              </p:cNvPr>
              <p:cNvSpPr txBox="1"/>
              <p:nvPr/>
            </p:nvSpPr>
            <p:spPr>
              <a:xfrm>
                <a:off x="9518968" y="953873"/>
                <a:ext cx="52129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11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Login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189BA3B-BC5D-9374-5ADE-54426DC9EC4C}"/>
                  </a:ext>
                </a:extLst>
              </p:cNvPr>
              <p:cNvSpPr txBox="1"/>
              <p:nvPr/>
            </p:nvSpPr>
            <p:spPr>
              <a:xfrm>
                <a:off x="8924030" y="1083039"/>
                <a:ext cx="207460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11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email: bob.marley@provego.com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54BDB74-5182-6953-B227-998F8272A6D3}"/>
                  </a:ext>
                </a:extLst>
              </p:cNvPr>
              <p:cNvSpPr txBox="1"/>
              <p:nvPr/>
            </p:nvSpPr>
            <p:spPr>
              <a:xfrm>
                <a:off x="9122983" y="1212204"/>
                <a:ext cx="155363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11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password: ishotthesherif</a:t>
                </a:r>
              </a:p>
            </p:txBody>
          </p:sp>
        </p:grp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EE02D7-6276-AF91-C02D-61105FBD1E17}"/>
                </a:ext>
              </a:extLst>
            </p:cNvPr>
            <p:cNvSpPr/>
            <p:nvPr/>
          </p:nvSpPr>
          <p:spPr>
            <a:xfrm>
              <a:off x="8548529" y="498302"/>
              <a:ext cx="703485" cy="412559"/>
            </a:xfrm>
            <a:custGeom>
              <a:avLst/>
              <a:gdLst>
                <a:gd name="connsiteX0" fmla="*/ 4 w 703485"/>
                <a:gd name="connsiteY0" fmla="*/ 850 h 412559"/>
                <a:gd name="connsiteX1" fmla="*/ 703490 w 703485"/>
                <a:gd name="connsiteY1" fmla="*/ 413410 h 412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3485" h="412559">
                  <a:moveTo>
                    <a:pt x="4" y="850"/>
                  </a:moveTo>
                  <a:cubicBezTo>
                    <a:pt x="179738" y="106243"/>
                    <a:pt x="460026" y="270629"/>
                    <a:pt x="703490" y="413410"/>
                  </a:cubicBezTo>
                </a:path>
              </a:pathLst>
            </a:custGeom>
            <a:noFill/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1994B95-DDCC-DD3B-FD33-CB288FE30E52}"/>
                </a:ext>
              </a:extLst>
            </p:cNvPr>
            <p:cNvSpPr/>
            <p:nvPr/>
          </p:nvSpPr>
          <p:spPr>
            <a:xfrm>
              <a:off x="6973014" y="1790692"/>
              <a:ext cx="27675" cy="27678"/>
            </a:xfrm>
            <a:custGeom>
              <a:avLst/>
              <a:gdLst>
                <a:gd name="connsiteX0" fmla="*/ 27679 w 27675"/>
                <a:gd name="connsiteY0" fmla="*/ 14689 h 27678"/>
                <a:gd name="connsiteX1" fmla="*/ 13842 w 27675"/>
                <a:gd name="connsiteY1" fmla="*/ 28528 h 27678"/>
                <a:gd name="connsiteX2" fmla="*/ 4 w 27675"/>
                <a:gd name="connsiteY2" fmla="*/ 14689 h 27678"/>
                <a:gd name="connsiteX3" fmla="*/ 13842 w 27675"/>
                <a:gd name="connsiteY3" fmla="*/ 850 h 27678"/>
                <a:gd name="connsiteX4" fmla="*/ 27679 w 27675"/>
                <a:gd name="connsiteY4" fmla="*/ 14689 h 2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5" h="27678">
                  <a:moveTo>
                    <a:pt x="27679" y="14689"/>
                  </a:moveTo>
                  <a:cubicBezTo>
                    <a:pt x="27679" y="22333"/>
                    <a:pt x="21484" y="28528"/>
                    <a:pt x="13842" y="28528"/>
                  </a:cubicBezTo>
                  <a:cubicBezTo>
                    <a:pt x="6199" y="28528"/>
                    <a:pt x="4" y="22332"/>
                    <a:pt x="4" y="14689"/>
                  </a:cubicBezTo>
                  <a:cubicBezTo>
                    <a:pt x="4" y="7046"/>
                    <a:pt x="6200" y="850"/>
                    <a:pt x="13842" y="850"/>
                  </a:cubicBezTo>
                  <a:cubicBezTo>
                    <a:pt x="21484" y="850"/>
                    <a:pt x="27679" y="7047"/>
                    <a:pt x="27679" y="14689"/>
                  </a:cubicBezTo>
                  <a:close/>
                </a:path>
              </a:pathLst>
            </a:custGeom>
            <a:solidFill>
              <a:srgbClr val="000000"/>
            </a:solidFill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grpSp>
          <p:nvGrpSpPr>
            <p:cNvPr id="22" name="Graphic 12">
              <a:extLst>
                <a:ext uri="{FF2B5EF4-FFF2-40B4-BE49-F238E27FC236}">
                  <a16:creationId xmlns:a16="http://schemas.microsoft.com/office/drawing/2014/main" id="{ED9AB8C6-1238-C388-F0A9-797AAE1D1711}"/>
                </a:ext>
              </a:extLst>
            </p:cNvPr>
            <p:cNvGrpSpPr/>
            <p:nvPr/>
          </p:nvGrpSpPr>
          <p:grpSpPr>
            <a:xfrm>
              <a:off x="2731307" y="2187133"/>
              <a:ext cx="3227619" cy="451025"/>
              <a:chOff x="2731307" y="2187133"/>
              <a:chExt cx="3227619" cy="451025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2A397C8-5B44-9BFA-0ABF-5F8E5ACCD0BA}"/>
                  </a:ext>
                </a:extLst>
              </p:cNvPr>
              <p:cNvSpPr/>
              <p:nvPr/>
            </p:nvSpPr>
            <p:spPr>
              <a:xfrm>
                <a:off x="2731307" y="2187133"/>
                <a:ext cx="3006811" cy="451025"/>
              </a:xfrm>
              <a:custGeom>
                <a:avLst/>
                <a:gdLst>
                  <a:gd name="connsiteX0" fmla="*/ 3006815 w 3006811"/>
                  <a:gd name="connsiteY0" fmla="*/ 226363 h 451025"/>
                  <a:gd name="connsiteX1" fmla="*/ 1503410 w 3006811"/>
                  <a:gd name="connsiteY1" fmla="*/ 451875 h 451025"/>
                  <a:gd name="connsiteX2" fmla="*/ 4 w 3006811"/>
                  <a:gd name="connsiteY2" fmla="*/ 226363 h 451025"/>
                  <a:gd name="connsiteX3" fmla="*/ 1503410 w 3006811"/>
                  <a:gd name="connsiteY3" fmla="*/ 850 h 451025"/>
                  <a:gd name="connsiteX4" fmla="*/ 3006815 w 3006811"/>
                  <a:gd name="connsiteY4" fmla="*/ 226363 h 451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6811" h="451025">
                    <a:moveTo>
                      <a:pt x="3006815" y="226363"/>
                    </a:moveTo>
                    <a:cubicBezTo>
                      <a:pt x="3006815" y="350910"/>
                      <a:pt x="2333718" y="451875"/>
                      <a:pt x="1503410" y="451875"/>
                    </a:cubicBezTo>
                    <a:cubicBezTo>
                      <a:pt x="673102" y="451875"/>
                      <a:pt x="4" y="350910"/>
                      <a:pt x="4" y="226363"/>
                    </a:cubicBezTo>
                    <a:cubicBezTo>
                      <a:pt x="4" y="101815"/>
                      <a:pt x="673102" y="850"/>
                      <a:pt x="1503410" y="850"/>
                    </a:cubicBezTo>
                    <a:cubicBezTo>
                      <a:pt x="2333718" y="850"/>
                      <a:pt x="3006815" y="101815"/>
                      <a:pt x="3006815" y="226363"/>
                    </a:cubicBezTo>
                    <a:close/>
                  </a:path>
                </a:pathLst>
              </a:custGeom>
              <a:solidFill>
                <a:srgbClr val="F0F0F0"/>
              </a:solidFill>
              <a:ln w="76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200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42A4DA9-81B8-50E0-E0B1-9D2414C903BF}"/>
                  </a:ext>
                </a:extLst>
              </p:cNvPr>
              <p:cNvSpPr txBox="1"/>
              <p:nvPr/>
            </p:nvSpPr>
            <p:spPr>
              <a:xfrm>
                <a:off x="3730798" y="2234685"/>
                <a:ext cx="126509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11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AddProductToCart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BD904-0287-D0F9-19E8-2DB1A5FF893D}"/>
                  </a:ext>
                </a:extLst>
              </p:cNvPr>
              <p:cNvSpPr txBox="1"/>
              <p:nvPr/>
            </p:nvSpPr>
            <p:spPr>
              <a:xfrm>
                <a:off x="3140526" y="2363851"/>
                <a:ext cx="28184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11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name: HUMMINGBIRD PRINTED T-SHIRT</a:t>
                </a:r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1A7EC1A-6D15-D76E-EDAF-04E9FB0ACF15}"/>
                </a:ext>
              </a:extLst>
            </p:cNvPr>
            <p:cNvSpPr/>
            <p:nvPr/>
          </p:nvSpPr>
          <p:spPr>
            <a:xfrm>
              <a:off x="5083009" y="1807799"/>
              <a:ext cx="1889035" cy="417403"/>
            </a:xfrm>
            <a:custGeom>
              <a:avLst/>
              <a:gdLst>
                <a:gd name="connsiteX0" fmla="*/ 1889040 w 1889035"/>
                <a:gd name="connsiteY0" fmla="*/ 850 h 417403"/>
                <a:gd name="connsiteX1" fmla="*/ 4 w 1889035"/>
                <a:gd name="connsiteY1" fmla="*/ 418254 h 41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89035" h="417403">
                  <a:moveTo>
                    <a:pt x="1889040" y="850"/>
                  </a:moveTo>
                  <a:cubicBezTo>
                    <a:pt x="1755976" y="30251"/>
                    <a:pt x="753560" y="251746"/>
                    <a:pt x="4" y="418254"/>
                  </a:cubicBezTo>
                </a:path>
              </a:pathLst>
            </a:custGeom>
            <a:noFill/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grpSp>
          <p:nvGrpSpPr>
            <p:cNvPr id="27" name="Graphic 12">
              <a:extLst>
                <a:ext uri="{FF2B5EF4-FFF2-40B4-BE49-F238E27FC236}">
                  <a16:creationId xmlns:a16="http://schemas.microsoft.com/office/drawing/2014/main" id="{DE186B2F-817E-AA21-EDB4-3D131E50CDD2}"/>
                </a:ext>
              </a:extLst>
            </p:cNvPr>
            <p:cNvGrpSpPr/>
            <p:nvPr/>
          </p:nvGrpSpPr>
          <p:grpSpPr>
            <a:xfrm>
              <a:off x="5877286" y="2096721"/>
              <a:ext cx="2369204" cy="631850"/>
              <a:chOff x="5877286" y="2096721"/>
              <a:chExt cx="2369204" cy="631850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43CC97C1-50C4-464A-E819-94BD0F532413}"/>
                  </a:ext>
                </a:extLst>
              </p:cNvPr>
              <p:cNvSpPr/>
              <p:nvPr/>
            </p:nvSpPr>
            <p:spPr>
              <a:xfrm>
                <a:off x="5877286" y="2096721"/>
                <a:ext cx="2219130" cy="631850"/>
              </a:xfrm>
              <a:custGeom>
                <a:avLst/>
                <a:gdLst>
                  <a:gd name="connsiteX0" fmla="*/ 2219135 w 2219130"/>
                  <a:gd name="connsiteY0" fmla="*/ 316775 h 631850"/>
                  <a:gd name="connsiteX1" fmla="*/ 1109570 w 2219130"/>
                  <a:gd name="connsiteY1" fmla="*/ 632701 h 631850"/>
                  <a:gd name="connsiteX2" fmla="*/ 4 w 2219130"/>
                  <a:gd name="connsiteY2" fmla="*/ 316775 h 631850"/>
                  <a:gd name="connsiteX3" fmla="*/ 1109570 w 2219130"/>
                  <a:gd name="connsiteY3" fmla="*/ 850 h 631850"/>
                  <a:gd name="connsiteX4" fmla="*/ 2219135 w 2219130"/>
                  <a:gd name="connsiteY4" fmla="*/ 316775 h 631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9130" h="631850">
                    <a:moveTo>
                      <a:pt x="2219135" y="316775"/>
                    </a:moveTo>
                    <a:cubicBezTo>
                      <a:pt x="2219135" y="491256"/>
                      <a:pt x="1722366" y="632701"/>
                      <a:pt x="1109570" y="632701"/>
                    </a:cubicBezTo>
                    <a:cubicBezTo>
                      <a:pt x="496774" y="632701"/>
                      <a:pt x="4" y="491256"/>
                      <a:pt x="4" y="316775"/>
                    </a:cubicBezTo>
                    <a:cubicBezTo>
                      <a:pt x="4" y="142295"/>
                      <a:pt x="496773" y="850"/>
                      <a:pt x="1109570" y="850"/>
                    </a:cubicBezTo>
                    <a:cubicBezTo>
                      <a:pt x="1722365" y="850"/>
                      <a:pt x="2219135" y="142294"/>
                      <a:pt x="2219135" y="316775"/>
                    </a:cubicBezTo>
                    <a:close/>
                  </a:path>
                </a:pathLst>
              </a:custGeom>
              <a:solidFill>
                <a:srgbClr val="F0F0F0"/>
              </a:solidFill>
              <a:ln w="76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200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9D66FB7-8942-E84F-A567-75C65621471A}"/>
                  </a:ext>
                </a:extLst>
              </p:cNvPr>
              <p:cNvSpPr txBox="1"/>
              <p:nvPr/>
            </p:nvSpPr>
            <p:spPr>
              <a:xfrm>
                <a:off x="6766868" y="2170103"/>
                <a:ext cx="52129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11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Login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F2DEDED-23A9-1F30-3156-B8BED2F56F5B}"/>
                  </a:ext>
                </a:extLst>
              </p:cNvPr>
              <p:cNvSpPr txBox="1"/>
              <p:nvPr/>
            </p:nvSpPr>
            <p:spPr>
              <a:xfrm>
                <a:off x="6171883" y="2299268"/>
                <a:ext cx="207460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11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email: bob.marley@provego.com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9E2D1C5-5727-8CCB-00DD-554DD524FCAC}"/>
                  </a:ext>
                </a:extLst>
              </p:cNvPr>
              <p:cNvSpPr txBox="1"/>
              <p:nvPr/>
            </p:nvSpPr>
            <p:spPr>
              <a:xfrm>
                <a:off x="6370883" y="2428433"/>
                <a:ext cx="155363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11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password: ishotthesherif</a:t>
                </a:r>
              </a:p>
            </p:txBody>
          </p:sp>
        </p:grp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59A06E3-80A1-D4F1-4753-B8D134B7B796}"/>
                </a:ext>
              </a:extLst>
            </p:cNvPr>
            <p:cNvSpPr/>
            <p:nvPr/>
          </p:nvSpPr>
          <p:spPr>
            <a:xfrm>
              <a:off x="6986851" y="1819562"/>
              <a:ext cx="7687" cy="273661"/>
            </a:xfrm>
            <a:custGeom>
              <a:avLst/>
              <a:gdLst>
                <a:gd name="connsiteX0" fmla="*/ 4 w 7687"/>
                <a:gd name="connsiteY0" fmla="*/ 850 h 273661"/>
                <a:gd name="connsiteX1" fmla="*/ 4 w 7687"/>
                <a:gd name="connsiteY1" fmla="*/ 274511 h 27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87" h="273661">
                  <a:moveTo>
                    <a:pt x="4" y="850"/>
                  </a:moveTo>
                  <a:cubicBezTo>
                    <a:pt x="4" y="41083"/>
                    <a:pt x="4" y="156248"/>
                    <a:pt x="4" y="274511"/>
                  </a:cubicBezTo>
                </a:path>
              </a:pathLst>
            </a:custGeom>
            <a:noFill/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A768960-E9F3-F78C-BE27-D2574C12808C}"/>
                </a:ext>
              </a:extLst>
            </p:cNvPr>
            <p:cNvSpPr/>
            <p:nvPr/>
          </p:nvSpPr>
          <p:spPr>
            <a:xfrm>
              <a:off x="4220875" y="3006921"/>
              <a:ext cx="27675" cy="27678"/>
            </a:xfrm>
            <a:custGeom>
              <a:avLst/>
              <a:gdLst>
                <a:gd name="connsiteX0" fmla="*/ 27679 w 27675"/>
                <a:gd name="connsiteY0" fmla="*/ 14689 h 27678"/>
                <a:gd name="connsiteX1" fmla="*/ 13842 w 27675"/>
                <a:gd name="connsiteY1" fmla="*/ 28528 h 27678"/>
                <a:gd name="connsiteX2" fmla="*/ 4 w 27675"/>
                <a:gd name="connsiteY2" fmla="*/ 14689 h 27678"/>
                <a:gd name="connsiteX3" fmla="*/ 13842 w 27675"/>
                <a:gd name="connsiteY3" fmla="*/ 850 h 27678"/>
                <a:gd name="connsiteX4" fmla="*/ 27679 w 27675"/>
                <a:gd name="connsiteY4" fmla="*/ 14689 h 2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5" h="27678">
                  <a:moveTo>
                    <a:pt x="27679" y="14689"/>
                  </a:moveTo>
                  <a:cubicBezTo>
                    <a:pt x="27679" y="22333"/>
                    <a:pt x="21484" y="28528"/>
                    <a:pt x="13842" y="28528"/>
                  </a:cubicBezTo>
                  <a:cubicBezTo>
                    <a:pt x="6199" y="28528"/>
                    <a:pt x="4" y="22333"/>
                    <a:pt x="4" y="14689"/>
                  </a:cubicBezTo>
                  <a:cubicBezTo>
                    <a:pt x="4" y="7046"/>
                    <a:pt x="6199" y="850"/>
                    <a:pt x="13842" y="850"/>
                  </a:cubicBezTo>
                  <a:cubicBezTo>
                    <a:pt x="21484" y="850"/>
                    <a:pt x="27679" y="7046"/>
                    <a:pt x="27679" y="14689"/>
                  </a:cubicBezTo>
                  <a:close/>
                </a:path>
              </a:pathLst>
            </a:custGeom>
            <a:solidFill>
              <a:srgbClr val="000000"/>
            </a:solidFill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grpSp>
          <p:nvGrpSpPr>
            <p:cNvPr id="34" name="Graphic 12">
              <a:extLst>
                <a:ext uri="{FF2B5EF4-FFF2-40B4-BE49-F238E27FC236}">
                  <a16:creationId xmlns:a16="http://schemas.microsoft.com/office/drawing/2014/main" id="{F9F611AF-B0AA-68DA-9C19-1E220C493D35}"/>
                </a:ext>
              </a:extLst>
            </p:cNvPr>
            <p:cNvGrpSpPr/>
            <p:nvPr/>
          </p:nvGrpSpPr>
          <p:grpSpPr>
            <a:xfrm>
              <a:off x="4207814" y="2639085"/>
              <a:ext cx="53812" cy="367313"/>
              <a:chOff x="4207814" y="2639085"/>
              <a:chExt cx="53812" cy="367313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1452C67B-A7EB-1D72-B085-2C0655D88886}"/>
                  </a:ext>
                </a:extLst>
              </p:cNvPr>
              <p:cNvSpPr/>
              <p:nvPr/>
            </p:nvSpPr>
            <p:spPr>
              <a:xfrm>
                <a:off x="4234713" y="2639085"/>
                <a:ext cx="7687" cy="289345"/>
              </a:xfrm>
              <a:custGeom>
                <a:avLst/>
                <a:gdLst>
                  <a:gd name="connsiteX0" fmla="*/ 4 w 7687"/>
                  <a:gd name="connsiteY0" fmla="*/ 850 h 289345"/>
                  <a:gd name="connsiteX1" fmla="*/ 4 w 7687"/>
                  <a:gd name="connsiteY1" fmla="*/ 290196 h 289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87" h="289345">
                    <a:moveTo>
                      <a:pt x="4" y="850"/>
                    </a:moveTo>
                    <a:cubicBezTo>
                      <a:pt x="4" y="101138"/>
                      <a:pt x="4" y="213512"/>
                      <a:pt x="4" y="290196"/>
                    </a:cubicBezTo>
                  </a:path>
                </a:pathLst>
              </a:custGeom>
              <a:noFill/>
              <a:ln w="7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20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B4002BB-18B3-A85F-EDA5-5DA02FBE06B7}"/>
                  </a:ext>
                </a:extLst>
              </p:cNvPr>
              <p:cNvSpPr/>
              <p:nvPr/>
            </p:nvSpPr>
            <p:spPr>
              <a:xfrm>
                <a:off x="4207814" y="2929514"/>
                <a:ext cx="53812" cy="76884"/>
              </a:xfrm>
              <a:custGeom>
                <a:avLst/>
                <a:gdLst>
                  <a:gd name="connsiteX0" fmla="*/ 53817 w 53812"/>
                  <a:gd name="connsiteY0" fmla="*/ 850 h 76884"/>
                  <a:gd name="connsiteX1" fmla="*/ 26903 w 53812"/>
                  <a:gd name="connsiteY1" fmla="*/ 77734 h 76884"/>
                  <a:gd name="connsiteX2" fmla="*/ 4 w 53812"/>
                  <a:gd name="connsiteY2" fmla="*/ 850 h 76884"/>
                  <a:gd name="connsiteX3" fmla="*/ 53817 w 53812"/>
                  <a:gd name="connsiteY3" fmla="*/ 850 h 76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812" h="76884">
                    <a:moveTo>
                      <a:pt x="53817" y="850"/>
                    </a:moveTo>
                    <a:lnTo>
                      <a:pt x="26903" y="77734"/>
                    </a:lnTo>
                    <a:lnTo>
                      <a:pt x="4" y="850"/>
                    </a:lnTo>
                    <a:lnTo>
                      <a:pt x="53817" y="850"/>
                    </a:lnTo>
                    <a:close/>
                  </a:path>
                </a:pathLst>
              </a:custGeom>
              <a:solidFill>
                <a:srgbClr val="000000"/>
              </a:solidFill>
              <a:ln w="7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2000"/>
              </a:p>
            </p:txBody>
          </p:sp>
        </p:grpSp>
        <p:grpSp>
          <p:nvGrpSpPr>
            <p:cNvPr id="37" name="Graphic 12">
              <a:extLst>
                <a:ext uri="{FF2B5EF4-FFF2-40B4-BE49-F238E27FC236}">
                  <a16:creationId xmlns:a16="http://schemas.microsoft.com/office/drawing/2014/main" id="{C53F7ED2-C86A-0BE9-911B-BFBF22599754}"/>
                </a:ext>
              </a:extLst>
            </p:cNvPr>
            <p:cNvGrpSpPr/>
            <p:nvPr/>
          </p:nvGrpSpPr>
          <p:grpSpPr>
            <a:xfrm>
              <a:off x="1250295" y="3403363"/>
              <a:ext cx="3335733" cy="451025"/>
              <a:chOff x="1250295" y="3403363"/>
              <a:chExt cx="3335733" cy="451025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17E52F1-1A27-6D78-2065-E33CE2DC5A98}"/>
                  </a:ext>
                </a:extLst>
              </p:cNvPr>
              <p:cNvSpPr/>
              <p:nvPr/>
            </p:nvSpPr>
            <p:spPr>
              <a:xfrm>
                <a:off x="1250295" y="3403363"/>
                <a:ext cx="3109071" cy="451025"/>
              </a:xfrm>
              <a:custGeom>
                <a:avLst/>
                <a:gdLst>
                  <a:gd name="connsiteX0" fmla="*/ 3109075 w 3109071"/>
                  <a:gd name="connsiteY0" fmla="*/ 226363 h 451025"/>
                  <a:gd name="connsiteX1" fmla="*/ 1554540 w 3109071"/>
                  <a:gd name="connsiteY1" fmla="*/ 451875 h 451025"/>
                  <a:gd name="connsiteX2" fmla="*/ 4 w 3109071"/>
                  <a:gd name="connsiteY2" fmla="*/ 226363 h 451025"/>
                  <a:gd name="connsiteX3" fmla="*/ 1554540 w 3109071"/>
                  <a:gd name="connsiteY3" fmla="*/ 850 h 451025"/>
                  <a:gd name="connsiteX4" fmla="*/ 3109075 w 3109071"/>
                  <a:gd name="connsiteY4" fmla="*/ 226363 h 451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09071" h="451025">
                    <a:moveTo>
                      <a:pt x="3109075" y="226363"/>
                    </a:moveTo>
                    <a:cubicBezTo>
                      <a:pt x="3109075" y="350910"/>
                      <a:pt x="2413086" y="451875"/>
                      <a:pt x="1554540" y="451875"/>
                    </a:cubicBezTo>
                    <a:cubicBezTo>
                      <a:pt x="695993" y="451875"/>
                      <a:pt x="4" y="350910"/>
                      <a:pt x="4" y="226363"/>
                    </a:cubicBezTo>
                    <a:cubicBezTo>
                      <a:pt x="4" y="101816"/>
                      <a:pt x="695993" y="850"/>
                      <a:pt x="1554540" y="850"/>
                    </a:cubicBezTo>
                    <a:cubicBezTo>
                      <a:pt x="2413086" y="850"/>
                      <a:pt x="3109075" y="101816"/>
                      <a:pt x="3109075" y="226363"/>
                    </a:cubicBezTo>
                    <a:close/>
                  </a:path>
                </a:pathLst>
              </a:custGeom>
              <a:solidFill>
                <a:srgbClr val="F0F0F0"/>
              </a:solidFill>
              <a:ln w="76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200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F14AC1-D991-D5D7-C08F-86955E154807}"/>
                  </a:ext>
                </a:extLst>
              </p:cNvPr>
              <p:cNvSpPr txBox="1"/>
              <p:nvPr/>
            </p:nvSpPr>
            <p:spPr>
              <a:xfrm>
                <a:off x="2300916" y="3450914"/>
                <a:ext cx="126509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11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AddProductToCart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1B11E90-999B-F034-704A-79C95B535FA6}"/>
                  </a:ext>
                </a:extLst>
              </p:cNvPr>
              <p:cNvSpPr txBox="1"/>
              <p:nvPr/>
            </p:nvSpPr>
            <p:spPr>
              <a:xfrm>
                <a:off x="1676257" y="3580080"/>
                <a:ext cx="290977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11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name: HUMMINGBIRD PRINTEDSWEATER</a:t>
                </a:r>
              </a:p>
            </p:txBody>
          </p:sp>
        </p:grp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4A868FA-3ACE-E3D9-A7C3-B4A6A58A93D6}"/>
                </a:ext>
              </a:extLst>
            </p:cNvPr>
            <p:cNvSpPr/>
            <p:nvPr/>
          </p:nvSpPr>
          <p:spPr>
            <a:xfrm>
              <a:off x="3310217" y="3027588"/>
              <a:ext cx="908443" cy="386350"/>
            </a:xfrm>
            <a:custGeom>
              <a:avLst/>
              <a:gdLst>
                <a:gd name="connsiteX0" fmla="*/ 908448 w 908443"/>
                <a:gd name="connsiteY0" fmla="*/ 850 h 386350"/>
                <a:gd name="connsiteX1" fmla="*/ 4 w 908443"/>
                <a:gd name="connsiteY1" fmla="*/ 387201 h 38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8443" h="386350">
                  <a:moveTo>
                    <a:pt x="908448" y="850"/>
                  </a:moveTo>
                  <a:cubicBezTo>
                    <a:pt x="818550" y="39085"/>
                    <a:pt x="368529" y="230472"/>
                    <a:pt x="4" y="387201"/>
                  </a:cubicBezTo>
                </a:path>
              </a:pathLst>
            </a:custGeom>
            <a:noFill/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grpSp>
          <p:nvGrpSpPr>
            <p:cNvPr id="42" name="Graphic 12">
              <a:extLst>
                <a:ext uri="{FF2B5EF4-FFF2-40B4-BE49-F238E27FC236}">
                  <a16:creationId xmlns:a16="http://schemas.microsoft.com/office/drawing/2014/main" id="{902F6C16-07F6-903A-AC22-B8EBAE6A4ACE}"/>
                </a:ext>
              </a:extLst>
            </p:cNvPr>
            <p:cNvGrpSpPr/>
            <p:nvPr/>
          </p:nvGrpSpPr>
          <p:grpSpPr>
            <a:xfrm>
              <a:off x="4501217" y="3312950"/>
              <a:ext cx="2369204" cy="631850"/>
              <a:chOff x="4501217" y="3312950"/>
              <a:chExt cx="2369204" cy="631850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B901D132-9E67-855C-084B-6DF89C59DD51}"/>
                  </a:ext>
                </a:extLst>
              </p:cNvPr>
              <p:cNvSpPr/>
              <p:nvPr/>
            </p:nvSpPr>
            <p:spPr>
              <a:xfrm>
                <a:off x="4501217" y="3312950"/>
                <a:ext cx="2219130" cy="631850"/>
              </a:xfrm>
              <a:custGeom>
                <a:avLst/>
                <a:gdLst>
                  <a:gd name="connsiteX0" fmla="*/ 2219135 w 2219130"/>
                  <a:gd name="connsiteY0" fmla="*/ 316775 h 631850"/>
                  <a:gd name="connsiteX1" fmla="*/ 1109570 w 2219130"/>
                  <a:gd name="connsiteY1" fmla="*/ 632701 h 631850"/>
                  <a:gd name="connsiteX2" fmla="*/ 4 w 2219130"/>
                  <a:gd name="connsiteY2" fmla="*/ 316775 h 631850"/>
                  <a:gd name="connsiteX3" fmla="*/ 1109570 w 2219130"/>
                  <a:gd name="connsiteY3" fmla="*/ 850 h 631850"/>
                  <a:gd name="connsiteX4" fmla="*/ 2219135 w 2219130"/>
                  <a:gd name="connsiteY4" fmla="*/ 316775 h 631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9130" h="631850">
                    <a:moveTo>
                      <a:pt x="2219135" y="316775"/>
                    </a:moveTo>
                    <a:cubicBezTo>
                      <a:pt x="2219135" y="491256"/>
                      <a:pt x="1722366" y="632701"/>
                      <a:pt x="1109570" y="632701"/>
                    </a:cubicBezTo>
                    <a:cubicBezTo>
                      <a:pt x="496774" y="632701"/>
                      <a:pt x="4" y="491256"/>
                      <a:pt x="4" y="316775"/>
                    </a:cubicBezTo>
                    <a:cubicBezTo>
                      <a:pt x="4" y="142295"/>
                      <a:pt x="496773" y="850"/>
                      <a:pt x="1109570" y="850"/>
                    </a:cubicBezTo>
                    <a:cubicBezTo>
                      <a:pt x="1722365" y="850"/>
                      <a:pt x="2219135" y="142295"/>
                      <a:pt x="2219135" y="316775"/>
                    </a:cubicBezTo>
                    <a:close/>
                  </a:path>
                </a:pathLst>
              </a:custGeom>
              <a:solidFill>
                <a:srgbClr val="F0F0F0"/>
              </a:solidFill>
              <a:ln w="76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200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43DF802-3766-2ABA-4363-35D36F1A60A8}"/>
                  </a:ext>
                </a:extLst>
              </p:cNvPr>
              <p:cNvSpPr txBox="1"/>
              <p:nvPr/>
            </p:nvSpPr>
            <p:spPr>
              <a:xfrm>
                <a:off x="5390799" y="3386332"/>
                <a:ext cx="52129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11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Login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9BB7812-93BA-D815-E413-EA46AEC5C89F}"/>
                  </a:ext>
                </a:extLst>
              </p:cNvPr>
              <p:cNvSpPr txBox="1"/>
              <p:nvPr/>
            </p:nvSpPr>
            <p:spPr>
              <a:xfrm>
                <a:off x="4795814" y="3515497"/>
                <a:ext cx="207460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11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email: bob.marley@provego.com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4958E97-624D-ECEF-A330-14CD97CB92E9}"/>
                  </a:ext>
                </a:extLst>
              </p:cNvPr>
              <p:cNvSpPr txBox="1"/>
              <p:nvPr/>
            </p:nvSpPr>
            <p:spPr>
              <a:xfrm>
                <a:off x="4994814" y="3644662"/>
                <a:ext cx="155363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11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password: ishotthesherif</a:t>
                </a:r>
              </a:p>
            </p:txBody>
          </p:sp>
        </p:grp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67DD6A5-3871-CAFD-738C-E36A69966255}"/>
                </a:ext>
              </a:extLst>
            </p:cNvPr>
            <p:cNvSpPr/>
            <p:nvPr/>
          </p:nvSpPr>
          <p:spPr>
            <a:xfrm>
              <a:off x="4250172" y="3027588"/>
              <a:ext cx="755800" cy="334007"/>
            </a:xfrm>
            <a:custGeom>
              <a:avLst/>
              <a:gdLst>
                <a:gd name="connsiteX0" fmla="*/ 4 w 755800"/>
                <a:gd name="connsiteY0" fmla="*/ 850 h 334007"/>
                <a:gd name="connsiteX1" fmla="*/ 755804 w 755800"/>
                <a:gd name="connsiteY1" fmla="*/ 334858 h 33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800" h="334007">
                  <a:moveTo>
                    <a:pt x="4" y="850"/>
                  </a:moveTo>
                  <a:cubicBezTo>
                    <a:pt x="77064" y="34910"/>
                    <a:pt x="429130" y="190492"/>
                    <a:pt x="755804" y="334858"/>
                  </a:cubicBezTo>
                </a:path>
              </a:pathLst>
            </a:custGeom>
            <a:noFill/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1314F2-3A51-6071-E156-68F5C5F5903E}"/>
                </a:ext>
              </a:extLst>
            </p:cNvPr>
            <p:cNvSpPr/>
            <p:nvPr/>
          </p:nvSpPr>
          <p:spPr>
            <a:xfrm>
              <a:off x="8349114" y="3006921"/>
              <a:ext cx="27675" cy="27678"/>
            </a:xfrm>
            <a:custGeom>
              <a:avLst/>
              <a:gdLst>
                <a:gd name="connsiteX0" fmla="*/ 27679 w 27675"/>
                <a:gd name="connsiteY0" fmla="*/ 14689 h 27678"/>
                <a:gd name="connsiteX1" fmla="*/ 13841 w 27675"/>
                <a:gd name="connsiteY1" fmla="*/ 28528 h 27678"/>
                <a:gd name="connsiteX2" fmla="*/ 4 w 27675"/>
                <a:gd name="connsiteY2" fmla="*/ 14689 h 27678"/>
                <a:gd name="connsiteX3" fmla="*/ 13841 w 27675"/>
                <a:gd name="connsiteY3" fmla="*/ 850 h 27678"/>
                <a:gd name="connsiteX4" fmla="*/ 27679 w 27675"/>
                <a:gd name="connsiteY4" fmla="*/ 14689 h 2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5" h="27678">
                  <a:moveTo>
                    <a:pt x="27679" y="14689"/>
                  </a:moveTo>
                  <a:cubicBezTo>
                    <a:pt x="27679" y="22333"/>
                    <a:pt x="21483" y="28528"/>
                    <a:pt x="13841" y="28528"/>
                  </a:cubicBezTo>
                  <a:cubicBezTo>
                    <a:pt x="6199" y="28528"/>
                    <a:pt x="4" y="22333"/>
                    <a:pt x="4" y="14689"/>
                  </a:cubicBezTo>
                  <a:cubicBezTo>
                    <a:pt x="4" y="7046"/>
                    <a:pt x="6199" y="850"/>
                    <a:pt x="13841" y="850"/>
                  </a:cubicBezTo>
                  <a:cubicBezTo>
                    <a:pt x="21484" y="850"/>
                    <a:pt x="27679" y="7046"/>
                    <a:pt x="27679" y="14689"/>
                  </a:cubicBezTo>
                  <a:close/>
                </a:path>
              </a:pathLst>
            </a:custGeom>
            <a:solidFill>
              <a:srgbClr val="000000"/>
            </a:solidFill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grpSp>
          <p:nvGrpSpPr>
            <p:cNvPr id="49" name="Graphic 12">
              <a:extLst>
                <a:ext uri="{FF2B5EF4-FFF2-40B4-BE49-F238E27FC236}">
                  <a16:creationId xmlns:a16="http://schemas.microsoft.com/office/drawing/2014/main" id="{6B6F0BE2-C267-E597-7A79-6A9D65E41049}"/>
                </a:ext>
              </a:extLst>
            </p:cNvPr>
            <p:cNvGrpSpPr/>
            <p:nvPr/>
          </p:nvGrpSpPr>
          <p:grpSpPr>
            <a:xfrm>
              <a:off x="7590415" y="2679372"/>
              <a:ext cx="758621" cy="335253"/>
              <a:chOff x="7590415" y="2679372"/>
              <a:chExt cx="758621" cy="335253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27C90C6A-D8B6-5E74-4305-FCD4EAC29295}"/>
                  </a:ext>
                </a:extLst>
              </p:cNvPr>
              <p:cNvSpPr/>
              <p:nvPr/>
            </p:nvSpPr>
            <p:spPr>
              <a:xfrm>
                <a:off x="7590415" y="2679372"/>
                <a:ext cx="687435" cy="303792"/>
              </a:xfrm>
              <a:custGeom>
                <a:avLst/>
                <a:gdLst>
                  <a:gd name="connsiteX0" fmla="*/ 4 w 687435"/>
                  <a:gd name="connsiteY0" fmla="*/ 850 h 303792"/>
                  <a:gd name="connsiteX1" fmla="*/ 687439 w 687435"/>
                  <a:gd name="connsiteY1" fmla="*/ 304642 h 303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87435" h="303792">
                    <a:moveTo>
                      <a:pt x="4" y="850"/>
                    </a:moveTo>
                    <a:cubicBezTo>
                      <a:pt x="266270" y="118522"/>
                      <a:pt x="549671" y="243758"/>
                      <a:pt x="687439" y="304642"/>
                    </a:cubicBezTo>
                  </a:path>
                </a:pathLst>
              </a:custGeom>
              <a:noFill/>
              <a:ln w="7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2000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4A8E235A-5BCD-40D4-4797-3B82F8993613}"/>
                  </a:ext>
                </a:extLst>
              </p:cNvPr>
              <p:cNvSpPr/>
              <p:nvPr/>
            </p:nvSpPr>
            <p:spPr>
              <a:xfrm>
                <a:off x="8267849" y="2958938"/>
                <a:ext cx="81187" cy="55687"/>
              </a:xfrm>
              <a:custGeom>
                <a:avLst/>
                <a:gdLst>
                  <a:gd name="connsiteX0" fmla="*/ 21767 w 81187"/>
                  <a:gd name="connsiteY0" fmla="*/ 850 h 55687"/>
                  <a:gd name="connsiteX1" fmla="*/ 81192 w 81187"/>
                  <a:gd name="connsiteY1" fmla="*/ 56537 h 55687"/>
                  <a:gd name="connsiteX2" fmla="*/ 4 w 81187"/>
                  <a:gd name="connsiteY2" fmla="*/ 50072 h 55687"/>
                  <a:gd name="connsiteX3" fmla="*/ 21767 w 81187"/>
                  <a:gd name="connsiteY3" fmla="*/ 850 h 55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187" h="55687">
                    <a:moveTo>
                      <a:pt x="21767" y="850"/>
                    </a:moveTo>
                    <a:lnTo>
                      <a:pt x="81192" y="56537"/>
                    </a:lnTo>
                    <a:lnTo>
                      <a:pt x="4" y="50072"/>
                    </a:lnTo>
                    <a:lnTo>
                      <a:pt x="21767" y="850"/>
                    </a:lnTo>
                    <a:close/>
                  </a:path>
                </a:pathLst>
              </a:custGeom>
              <a:solidFill>
                <a:srgbClr val="000000"/>
              </a:solidFill>
              <a:ln w="7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2000"/>
              </a:p>
            </p:txBody>
          </p:sp>
        </p:grpSp>
        <p:grpSp>
          <p:nvGrpSpPr>
            <p:cNvPr id="52" name="Graphic 12">
              <a:extLst>
                <a:ext uri="{FF2B5EF4-FFF2-40B4-BE49-F238E27FC236}">
                  <a16:creationId xmlns:a16="http://schemas.microsoft.com/office/drawing/2014/main" id="{B819CA1E-CE4B-8E42-B8A2-F931C38D2957}"/>
                </a:ext>
              </a:extLst>
            </p:cNvPr>
            <p:cNvGrpSpPr/>
            <p:nvPr/>
          </p:nvGrpSpPr>
          <p:grpSpPr>
            <a:xfrm>
              <a:off x="6859546" y="3403363"/>
              <a:ext cx="3227588" cy="451025"/>
              <a:chOff x="6859546" y="3403363"/>
              <a:chExt cx="3227588" cy="451025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F24A4B99-9B4A-AD1C-1236-5E42F1277D94}"/>
                  </a:ext>
                </a:extLst>
              </p:cNvPr>
              <p:cNvSpPr/>
              <p:nvPr/>
            </p:nvSpPr>
            <p:spPr>
              <a:xfrm>
                <a:off x="6859546" y="3403363"/>
                <a:ext cx="3006811" cy="451025"/>
              </a:xfrm>
              <a:custGeom>
                <a:avLst/>
                <a:gdLst>
                  <a:gd name="connsiteX0" fmla="*/ 3006816 w 3006811"/>
                  <a:gd name="connsiteY0" fmla="*/ 226363 h 451025"/>
                  <a:gd name="connsiteX1" fmla="*/ 1503410 w 3006811"/>
                  <a:gd name="connsiteY1" fmla="*/ 451875 h 451025"/>
                  <a:gd name="connsiteX2" fmla="*/ 4 w 3006811"/>
                  <a:gd name="connsiteY2" fmla="*/ 226363 h 451025"/>
                  <a:gd name="connsiteX3" fmla="*/ 1503410 w 3006811"/>
                  <a:gd name="connsiteY3" fmla="*/ 850 h 451025"/>
                  <a:gd name="connsiteX4" fmla="*/ 3006816 w 3006811"/>
                  <a:gd name="connsiteY4" fmla="*/ 226363 h 451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6811" h="451025">
                    <a:moveTo>
                      <a:pt x="3006816" y="226363"/>
                    </a:moveTo>
                    <a:cubicBezTo>
                      <a:pt x="3006816" y="350910"/>
                      <a:pt x="2333718" y="451875"/>
                      <a:pt x="1503410" y="451875"/>
                    </a:cubicBezTo>
                    <a:cubicBezTo>
                      <a:pt x="673102" y="451875"/>
                      <a:pt x="4" y="350910"/>
                      <a:pt x="4" y="226363"/>
                    </a:cubicBezTo>
                    <a:cubicBezTo>
                      <a:pt x="4" y="101816"/>
                      <a:pt x="673102" y="850"/>
                      <a:pt x="1503410" y="850"/>
                    </a:cubicBezTo>
                    <a:cubicBezTo>
                      <a:pt x="2333718" y="850"/>
                      <a:pt x="3006816" y="101816"/>
                      <a:pt x="3006816" y="226363"/>
                    </a:cubicBezTo>
                    <a:close/>
                  </a:path>
                </a:pathLst>
              </a:custGeom>
              <a:solidFill>
                <a:srgbClr val="F0F0F0"/>
              </a:solidFill>
              <a:ln w="76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200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557CFCA-0CA5-2F5B-1770-322D134300BB}"/>
                  </a:ext>
                </a:extLst>
              </p:cNvPr>
              <p:cNvSpPr txBox="1"/>
              <p:nvPr/>
            </p:nvSpPr>
            <p:spPr>
              <a:xfrm>
                <a:off x="7859006" y="3450914"/>
                <a:ext cx="126509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11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AddProductToCart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F84F08D-BE1C-5A9F-305C-1E4DE5874BC4}"/>
                  </a:ext>
                </a:extLst>
              </p:cNvPr>
              <p:cNvSpPr txBox="1"/>
              <p:nvPr/>
            </p:nvSpPr>
            <p:spPr>
              <a:xfrm>
                <a:off x="7268734" y="3580080"/>
                <a:ext cx="28184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11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name: HUMMINGBIRD PRINTED T-SHIRT</a:t>
                </a:r>
              </a:p>
            </p:txBody>
          </p:sp>
        </p:grp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244D156-BDC0-D430-6A44-DD7D09274481}"/>
                </a:ext>
              </a:extLst>
            </p:cNvPr>
            <p:cNvSpPr/>
            <p:nvPr/>
          </p:nvSpPr>
          <p:spPr>
            <a:xfrm>
              <a:off x="8362951" y="3035791"/>
              <a:ext cx="7687" cy="366537"/>
            </a:xfrm>
            <a:custGeom>
              <a:avLst/>
              <a:gdLst>
                <a:gd name="connsiteX0" fmla="*/ 4 w 7687"/>
                <a:gd name="connsiteY0" fmla="*/ 850 h 366537"/>
                <a:gd name="connsiteX1" fmla="*/ 4 w 7687"/>
                <a:gd name="connsiteY1" fmla="*/ 367388 h 366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87" h="366537">
                  <a:moveTo>
                    <a:pt x="4" y="850"/>
                  </a:moveTo>
                  <a:cubicBezTo>
                    <a:pt x="4" y="51694"/>
                    <a:pt x="4" y="222177"/>
                    <a:pt x="4" y="367388"/>
                  </a:cubicBezTo>
                </a:path>
              </a:pathLst>
            </a:custGeom>
            <a:noFill/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4FC56FA-59B8-750F-B713-9DB793391173}"/>
                </a:ext>
              </a:extLst>
            </p:cNvPr>
            <p:cNvSpPr/>
            <p:nvPr/>
          </p:nvSpPr>
          <p:spPr>
            <a:xfrm>
              <a:off x="6696262" y="4223150"/>
              <a:ext cx="27675" cy="27678"/>
            </a:xfrm>
            <a:custGeom>
              <a:avLst/>
              <a:gdLst>
                <a:gd name="connsiteX0" fmla="*/ 27679 w 27675"/>
                <a:gd name="connsiteY0" fmla="*/ 14689 h 27678"/>
                <a:gd name="connsiteX1" fmla="*/ 13842 w 27675"/>
                <a:gd name="connsiteY1" fmla="*/ 28529 h 27678"/>
                <a:gd name="connsiteX2" fmla="*/ 4 w 27675"/>
                <a:gd name="connsiteY2" fmla="*/ 14689 h 27678"/>
                <a:gd name="connsiteX3" fmla="*/ 13842 w 27675"/>
                <a:gd name="connsiteY3" fmla="*/ 850 h 27678"/>
                <a:gd name="connsiteX4" fmla="*/ 27679 w 27675"/>
                <a:gd name="connsiteY4" fmla="*/ 14689 h 2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5" h="27678">
                  <a:moveTo>
                    <a:pt x="27679" y="14689"/>
                  </a:moveTo>
                  <a:cubicBezTo>
                    <a:pt x="27679" y="22333"/>
                    <a:pt x="21484" y="28529"/>
                    <a:pt x="13842" y="28529"/>
                  </a:cubicBezTo>
                  <a:cubicBezTo>
                    <a:pt x="6199" y="28529"/>
                    <a:pt x="4" y="22333"/>
                    <a:pt x="4" y="14689"/>
                  </a:cubicBezTo>
                  <a:cubicBezTo>
                    <a:pt x="4" y="7046"/>
                    <a:pt x="6200" y="850"/>
                    <a:pt x="13842" y="850"/>
                  </a:cubicBezTo>
                  <a:cubicBezTo>
                    <a:pt x="21484" y="850"/>
                    <a:pt x="27679" y="7046"/>
                    <a:pt x="27679" y="14689"/>
                  </a:cubicBezTo>
                  <a:close/>
                </a:path>
              </a:pathLst>
            </a:custGeom>
            <a:solidFill>
              <a:srgbClr val="000000"/>
            </a:solidFill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grpSp>
          <p:nvGrpSpPr>
            <p:cNvPr id="58" name="Graphic 12">
              <a:extLst>
                <a:ext uri="{FF2B5EF4-FFF2-40B4-BE49-F238E27FC236}">
                  <a16:creationId xmlns:a16="http://schemas.microsoft.com/office/drawing/2014/main" id="{16442860-06AC-0CA2-028C-574F2F378D3C}"/>
                </a:ext>
              </a:extLst>
            </p:cNvPr>
            <p:cNvGrpSpPr/>
            <p:nvPr/>
          </p:nvGrpSpPr>
          <p:grpSpPr>
            <a:xfrm>
              <a:off x="6725429" y="3839007"/>
              <a:ext cx="1066377" cy="392347"/>
              <a:chOff x="6725429" y="3839007"/>
              <a:chExt cx="1066377" cy="392347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F1236E8-8B71-1E93-F359-75AA4B5C635F}"/>
                  </a:ext>
                </a:extLst>
              </p:cNvPr>
              <p:cNvSpPr/>
              <p:nvPr/>
            </p:nvSpPr>
            <p:spPr>
              <a:xfrm>
                <a:off x="6798368" y="3839007"/>
                <a:ext cx="993437" cy="365506"/>
              </a:xfrm>
              <a:custGeom>
                <a:avLst/>
                <a:gdLst>
                  <a:gd name="connsiteX0" fmla="*/ 993441 w 993437"/>
                  <a:gd name="connsiteY0" fmla="*/ 850 h 365506"/>
                  <a:gd name="connsiteX1" fmla="*/ 4 w 993437"/>
                  <a:gd name="connsiteY1" fmla="*/ 366357 h 365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3437" h="365506">
                    <a:moveTo>
                      <a:pt x="993441" y="850"/>
                    </a:moveTo>
                    <a:cubicBezTo>
                      <a:pt x="626446" y="135874"/>
                      <a:pt x="184966" y="298307"/>
                      <a:pt x="4" y="366357"/>
                    </a:cubicBezTo>
                  </a:path>
                </a:pathLst>
              </a:custGeom>
              <a:noFill/>
              <a:ln w="7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200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B732C4B-2FE8-BE0E-01A4-A728885E0261}"/>
                  </a:ext>
                </a:extLst>
              </p:cNvPr>
              <p:cNvSpPr/>
              <p:nvPr/>
            </p:nvSpPr>
            <p:spPr>
              <a:xfrm>
                <a:off x="6725429" y="4179550"/>
                <a:ext cx="81434" cy="51804"/>
              </a:xfrm>
              <a:custGeom>
                <a:avLst/>
                <a:gdLst>
                  <a:gd name="connsiteX0" fmla="*/ 81438 w 81434"/>
                  <a:gd name="connsiteY0" fmla="*/ 51363 h 51804"/>
                  <a:gd name="connsiteX1" fmla="*/ 4 w 81434"/>
                  <a:gd name="connsiteY1" fmla="*/ 52655 h 51804"/>
                  <a:gd name="connsiteX2" fmla="*/ 62858 w 81434"/>
                  <a:gd name="connsiteY2" fmla="*/ 850 h 51804"/>
                  <a:gd name="connsiteX3" fmla="*/ 81438 w 81434"/>
                  <a:gd name="connsiteY3" fmla="*/ 51363 h 51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434" h="51804">
                    <a:moveTo>
                      <a:pt x="81438" y="51363"/>
                    </a:moveTo>
                    <a:lnTo>
                      <a:pt x="4" y="52655"/>
                    </a:lnTo>
                    <a:lnTo>
                      <a:pt x="62858" y="850"/>
                    </a:lnTo>
                    <a:lnTo>
                      <a:pt x="81438" y="51363"/>
                    </a:lnTo>
                    <a:close/>
                  </a:path>
                </a:pathLst>
              </a:custGeom>
              <a:solidFill>
                <a:srgbClr val="000000"/>
              </a:solidFill>
              <a:ln w="7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2000"/>
              </a:p>
            </p:txBody>
          </p:sp>
        </p:grpSp>
        <p:grpSp>
          <p:nvGrpSpPr>
            <p:cNvPr id="61" name="Graphic 12">
              <a:extLst>
                <a:ext uri="{FF2B5EF4-FFF2-40B4-BE49-F238E27FC236}">
                  <a16:creationId xmlns:a16="http://schemas.microsoft.com/office/drawing/2014/main" id="{6F269B45-54FE-2BF4-2228-845E4E6BE323}"/>
                </a:ext>
              </a:extLst>
            </p:cNvPr>
            <p:cNvGrpSpPr/>
            <p:nvPr/>
          </p:nvGrpSpPr>
          <p:grpSpPr>
            <a:xfrm>
              <a:off x="5155564" y="4619592"/>
              <a:ext cx="3335734" cy="451025"/>
              <a:chOff x="5155564" y="4619592"/>
              <a:chExt cx="3335734" cy="451025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A9028065-6C8E-8784-F114-840ACFABD96B}"/>
                  </a:ext>
                </a:extLst>
              </p:cNvPr>
              <p:cNvSpPr/>
              <p:nvPr/>
            </p:nvSpPr>
            <p:spPr>
              <a:xfrm>
                <a:off x="5155564" y="4619592"/>
                <a:ext cx="3109071" cy="451025"/>
              </a:xfrm>
              <a:custGeom>
                <a:avLst/>
                <a:gdLst>
                  <a:gd name="connsiteX0" fmla="*/ 3109075 w 3109071"/>
                  <a:gd name="connsiteY0" fmla="*/ 226363 h 451025"/>
                  <a:gd name="connsiteX1" fmla="*/ 1554539 w 3109071"/>
                  <a:gd name="connsiteY1" fmla="*/ 451875 h 451025"/>
                  <a:gd name="connsiteX2" fmla="*/ 3 w 3109071"/>
                  <a:gd name="connsiteY2" fmla="*/ 226363 h 451025"/>
                  <a:gd name="connsiteX3" fmla="*/ 1554539 w 3109071"/>
                  <a:gd name="connsiteY3" fmla="*/ 850 h 451025"/>
                  <a:gd name="connsiteX4" fmla="*/ 3109075 w 3109071"/>
                  <a:gd name="connsiteY4" fmla="*/ 226363 h 451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09071" h="451025">
                    <a:moveTo>
                      <a:pt x="3109075" y="226363"/>
                    </a:moveTo>
                    <a:cubicBezTo>
                      <a:pt x="3109075" y="350910"/>
                      <a:pt x="2413086" y="451875"/>
                      <a:pt x="1554539" y="451875"/>
                    </a:cubicBezTo>
                    <a:cubicBezTo>
                      <a:pt x="695993" y="451875"/>
                      <a:pt x="3" y="350910"/>
                      <a:pt x="3" y="226363"/>
                    </a:cubicBezTo>
                    <a:cubicBezTo>
                      <a:pt x="3" y="101816"/>
                      <a:pt x="695993" y="850"/>
                      <a:pt x="1554539" y="850"/>
                    </a:cubicBezTo>
                    <a:cubicBezTo>
                      <a:pt x="2413085" y="850"/>
                      <a:pt x="3109075" y="101816"/>
                      <a:pt x="3109075" y="226363"/>
                    </a:cubicBezTo>
                    <a:close/>
                  </a:path>
                </a:pathLst>
              </a:custGeom>
              <a:solidFill>
                <a:srgbClr val="F0F0F0"/>
              </a:solidFill>
              <a:ln w="76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200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B9B64E8-162F-2E50-2DA5-30D393BBA03F}"/>
                  </a:ext>
                </a:extLst>
              </p:cNvPr>
              <p:cNvSpPr txBox="1"/>
              <p:nvPr/>
            </p:nvSpPr>
            <p:spPr>
              <a:xfrm>
                <a:off x="6206185" y="4667144"/>
                <a:ext cx="126509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11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AddProductToCart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DFA8816-00C4-6332-DB4D-10B3DDD04648}"/>
                  </a:ext>
                </a:extLst>
              </p:cNvPr>
              <p:cNvSpPr txBox="1"/>
              <p:nvPr/>
            </p:nvSpPr>
            <p:spPr>
              <a:xfrm>
                <a:off x="5581527" y="4796309"/>
                <a:ext cx="290977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11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name: HUMMINGBIRD PRINTEDSWEATER</a:t>
                </a:r>
              </a:p>
            </p:txBody>
          </p:sp>
        </p:grp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5B27518-CFDF-80C1-90D4-84EDC412FD88}"/>
                </a:ext>
              </a:extLst>
            </p:cNvPr>
            <p:cNvSpPr/>
            <p:nvPr/>
          </p:nvSpPr>
          <p:spPr>
            <a:xfrm>
              <a:off x="6710100" y="4252020"/>
              <a:ext cx="7687" cy="366537"/>
            </a:xfrm>
            <a:custGeom>
              <a:avLst/>
              <a:gdLst>
                <a:gd name="connsiteX0" fmla="*/ 4 w 7687"/>
                <a:gd name="connsiteY0" fmla="*/ 850 h 366537"/>
                <a:gd name="connsiteX1" fmla="*/ 4 w 7687"/>
                <a:gd name="connsiteY1" fmla="*/ 367388 h 366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87" h="366537">
                  <a:moveTo>
                    <a:pt x="4" y="850"/>
                  </a:moveTo>
                  <a:cubicBezTo>
                    <a:pt x="4" y="51694"/>
                    <a:pt x="4" y="222177"/>
                    <a:pt x="4" y="367388"/>
                  </a:cubicBezTo>
                </a:path>
              </a:pathLst>
            </a:custGeom>
            <a:noFill/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grpSp>
          <p:nvGrpSpPr>
            <p:cNvPr id="66" name="Graphic 12">
              <a:extLst>
                <a:ext uri="{FF2B5EF4-FFF2-40B4-BE49-F238E27FC236}">
                  <a16:creationId xmlns:a16="http://schemas.microsoft.com/office/drawing/2014/main" id="{1CE861DA-5662-E7F1-7611-588D252B45D6}"/>
                </a:ext>
              </a:extLst>
            </p:cNvPr>
            <p:cNvGrpSpPr/>
            <p:nvPr/>
          </p:nvGrpSpPr>
          <p:grpSpPr>
            <a:xfrm>
              <a:off x="6959953" y="1422856"/>
              <a:ext cx="53812" cy="367313"/>
              <a:chOff x="6959953" y="1422856"/>
              <a:chExt cx="53812" cy="367313"/>
            </a:xfrm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B425AC-5F99-56C0-CD2B-A871EF29155E}"/>
                  </a:ext>
                </a:extLst>
              </p:cNvPr>
              <p:cNvSpPr/>
              <p:nvPr/>
            </p:nvSpPr>
            <p:spPr>
              <a:xfrm>
                <a:off x="6986851" y="1422856"/>
                <a:ext cx="7687" cy="289345"/>
              </a:xfrm>
              <a:custGeom>
                <a:avLst/>
                <a:gdLst>
                  <a:gd name="connsiteX0" fmla="*/ 4 w 7687"/>
                  <a:gd name="connsiteY0" fmla="*/ 850 h 289345"/>
                  <a:gd name="connsiteX1" fmla="*/ 4 w 7687"/>
                  <a:gd name="connsiteY1" fmla="*/ 290196 h 289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87" h="289345">
                    <a:moveTo>
                      <a:pt x="4" y="850"/>
                    </a:moveTo>
                    <a:cubicBezTo>
                      <a:pt x="4" y="101138"/>
                      <a:pt x="4" y="213511"/>
                      <a:pt x="4" y="290196"/>
                    </a:cubicBezTo>
                  </a:path>
                </a:pathLst>
              </a:custGeom>
              <a:noFill/>
              <a:ln w="7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200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C9BC5217-2938-2957-20E5-CECFCE4C2349}"/>
                  </a:ext>
                </a:extLst>
              </p:cNvPr>
              <p:cNvSpPr/>
              <p:nvPr/>
            </p:nvSpPr>
            <p:spPr>
              <a:xfrm>
                <a:off x="6959953" y="1713285"/>
                <a:ext cx="53812" cy="76884"/>
              </a:xfrm>
              <a:custGeom>
                <a:avLst/>
                <a:gdLst>
                  <a:gd name="connsiteX0" fmla="*/ 53817 w 53812"/>
                  <a:gd name="connsiteY0" fmla="*/ 850 h 76884"/>
                  <a:gd name="connsiteX1" fmla="*/ 26903 w 53812"/>
                  <a:gd name="connsiteY1" fmla="*/ 77734 h 76884"/>
                  <a:gd name="connsiteX2" fmla="*/ 4 w 53812"/>
                  <a:gd name="connsiteY2" fmla="*/ 850 h 76884"/>
                  <a:gd name="connsiteX3" fmla="*/ 53817 w 53812"/>
                  <a:gd name="connsiteY3" fmla="*/ 850 h 76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812" h="76884">
                    <a:moveTo>
                      <a:pt x="53817" y="850"/>
                    </a:moveTo>
                    <a:lnTo>
                      <a:pt x="26903" y="77734"/>
                    </a:lnTo>
                    <a:lnTo>
                      <a:pt x="4" y="850"/>
                    </a:lnTo>
                    <a:lnTo>
                      <a:pt x="53817" y="850"/>
                    </a:lnTo>
                    <a:close/>
                  </a:path>
                </a:pathLst>
              </a:custGeom>
              <a:solidFill>
                <a:srgbClr val="000000"/>
              </a:solidFill>
              <a:ln w="7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2000"/>
              </a:p>
            </p:txBody>
          </p:sp>
        </p:grp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4128D8C-3B8F-35C4-852B-309A53F55E30}"/>
                </a:ext>
              </a:extLst>
            </p:cNvPr>
            <p:cNvSpPr/>
            <p:nvPr/>
          </p:nvSpPr>
          <p:spPr>
            <a:xfrm>
              <a:off x="9725183" y="1790692"/>
              <a:ext cx="27675" cy="27678"/>
            </a:xfrm>
            <a:custGeom>
              <a:avLst/>
              <a:gdLst>
                <a:gd name="connsiteX0" fmla="*/ 27679 w 27675"/>
                <a:gd name="connsiteY0" fmla="*/ 14689 h 27678"/>
                <a:gd name="connsiteX1" fmla="*/ 13841 w 27675"/>
                <a:gd name="connsiteY1" fmla="*/ 28528 h 27678"/>
                <a:gd name="connsiteX2" fmla="*/ 3 w 27675"/>
                <a:gd name="connsiteY2" fmla="*/ 14689 h 27678"/>
                <a:gd name="connsiteX3" fmla="*/ 13841 w 27675"/>
                <a:gd name="connsiteY3" fmla="*/ 850 h 27678"/>
                <a:gd name="connsiteX4" fmla="*/ 27679 w 27675"/>
                <a:gd name="connsiteY4" fmla="*/ 14689 h 2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5" h="27678">
                  <a:moveTo>
                    <a:pt x="27679" y="14689"/>
                  </a:moveTo>
                  <a:cubicBezTo>
                    <a:pt x="27679" y="22333"/>
                    <a:pt x="21483" y="28528"/>
                    <a:pt x="13841" y="28528"/>
                  </a:cubicBezTo>
                  <a:cubicBezTo>
                    <a:pt x="6198" y="28528"/>
                    <a:pt x="3" y="22332"/>
                    <a:pt x="3" y="14689"/>
                  </a:cubicBezTo>
                  <a:cubicBezTo>
                    <a:pt x="3" y="7046"/>
                    <a:pt x="6198" y="850"/>
                    <a:pt x="13841" y="850"/>
                  </a:cubicBezTo>
                  <a:cubicBezTo>
                    <a:pt x="21483" y="850"/>
                    <a:pt x="27679" y="7047"/>
                    <a:pt x="27679" y="14689"/>
                  </a:cubicBezTo>
                  <a:close/>
                </a:path>
              </a:pathLst>
            </a:custGeom>
            <a:solidFill>
              <a:srgbClr val="000000"/>
            </a:solidFill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grpSp>
          <p:nvGrpSpPr>
            <p:cNvPr id="70" name="Graphic 12">
              <a:extLst>
                <a:ext uri="{FF2B5EF4-FFF2-40B4-BE49-F238E27FC236}">
                  <a16:creationId xmlns:a16="http://schemas.microsoft.com/office/drawing/2014/main" id="{B2F2F172-A670-8445-750C-C153D3ACDCF7}"/>
                </a:ext>
              </a:extLst>
            </p:cNvPr>
            <p:cNvGrpSpPr/>
            <p:nvPr/>
          </p:nvGrpSpPr>
          <p:grpSpPr>
            <a:xfrm>
              <a:off x="9712115" y="1514717"/>
              <a:ext cx="53812" cy="275675"/>
              <a:chOff x="9712115" y="1514717"/>
              <a:chExt cx="53812" cy="275675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34341B3-054F-197D-3627-1F9254ED9149}"/>
                  </a:ext>
                </a:extLst>
              </p:cNvPr>
              <p:cNvSpPr/>
              <p:nvPr/>
            </p:nvSpPr>
            <p:spPr>
              <a:xfrm>
                <a:off x="9739021" y="1514717"/>
                <a:ext cx="7687" cy="198491"/>
              </a:xfrm>
              <a:custGeom>
                <a:avLst/>
                <a:gdLst>
                  <a:gd name="connsiteX0" fmla="*/ 4 w 7687"/>
                  <a:gd name="connsiteY0" fmla="*/ 850 h 198491"/>
                  <a:gd name="connsiteX1" fmla="*/ 4 w 7687"/>
                  <a:gd name="connsiteY1" fmla="*/ 199342 h 198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87" h="198491">
                    <a:moveTo>
                      <a:pt x="4" y="850"/>
                    </a:moveTo>
                    <a:cubicBezTo>
                      <a:pt x="4" y="73706"/>
                      <a:pt x="4" y="145462"/>
                      <a:pt x="4" y="199342"/>
                    </a:cubicBezTo>
                  </a:path>
                </a:pathLst>
              </a:custGeom>
              <a:noFill/>
              <a:ln w="7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200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8AEA04E-CA6C-A603-BD7E-D387141025E9}"/>
                  </a:ext>
                </a:extLst>
              </p:cNvPr>
              <p:cNvSpPr/>
              <p:nvPr/>
            </p:nvSpPr>
            <p:spPr>
              <a:xfrm>
                <a:off x="9712115" y="1713508"/>
                <a:ext cx="53812" cy="76884"/>
              </a:xfrm>
              <a:custGeom>
                <a:avLst/>
                <a:gdLst>
                  <a:gd name="connsiteX0" fmla="*/ 53817 w 53812"/>
                  <a:gd name="connsiteY0" fmla="*/ 850 h 76884"/>
                  <a:gd name="connsiteX1" fmla="*/ 26910 w 53812"/>
                  <a:gd name="connsiteY1" fmla="*/ 77734 h 76884"/>
                  <a:gd name="connsiteX2" fmla="*/ 4 w 53812"/>
                  <a:gd name="connsiteY2" fmla="*/ 850 h 76884"/>
                  <a:gd name="connsiteX3" fmla="*/ 53817 w 53812"/>
                  <a:gd name="connsiteY3" fmla="*/ 850 h 76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812" h="76884">
                    <a:moveTo>
                      <a:pt x="53817" y="850"/>
                    </a:moveTo>
                    <a:lnTo>
                      <a:pt x="26910" y="77734"/>
                    </a:lnTo>
                    <a:lnTo>
                      <a:pt x="4" y="850"/>
                    </a:lnTo>
                    <a:lnTo>
                      <a:pt x="53817" y="850"/>
                    </a:lnTo>
                    <a:close/>
                  </a:path>
                </a:pathLst>
              </a:custGeom>
              <a:solidFill>
                <a:srgbClr val="000000"/>
              </a:solidFill>
              <a:ln w="7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2000"/>
              </a:p>
            </p:txBody>
          </p:sp>
        </p:grpSp>
        <p:grpSp>
          <p:nvGrpSpPr>
            <p:cNvPr id="73" name="Graphic 12">
              <a:extLst>
                <a:ext uri="{FF2B5EF4-FFF2-40B4-BE49-F238E27FC236}">
                  <a16:creationId xmlns:a16="http://schemas.microsoft.com/office/drawing/2014/main" id="{5F2DA659-A763-0115-C301-F81AA310C6C9}"/>
                </a:ext>
              </a:extLst>
            </p:cNvPr>
            <p:cNvGrpSpPr/>
            <p:nvPr/>
          </p:nvGrpSpPr>
          <p:grpSpPr>
            <a:xfrm>
              <a:off x="8235615" y="2187133"/>
              <a:ext cx="3227603" cy="451025"/>
              <a:chOff x="8235615" y="2187133"/>
              <a:chExt cx="3227603" cy="451025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1AEA5DD8-309C-9BF7-A767-06AC9D656669}"/>
                  </a:ext>
                </a:extLst>
              </p:cNvPr>
              <p:cNvSpPr/>
              <p:nvPr/>
            </p:nvSpPr>
            <p:spPr>
              <a:xfrm>
                <a:off x="8235615" y="2187133"/>
                <a:ext cx="3006811" cy="451025"/>
              </a:xfrm>
              <a:custGeom>
                <a:avLst/>
                <a:gdLst>
                  <a:gd name="connsiteX0" fmla="*/ 3006816 w 3006811"/>
                  <a:gd name="connsiteY0" fmla="*/ 226363 h 451025"/>
                  <a:gd name="connsiteX1" fmla="*/ 1503410 w 3006811"/>
                  <a:gd name="connsiteY1" fmla="*/ 451875 h 451025"/>
                  <a:gd name="connsiteX2" fmla="*/ 4 w 3006811"/>
                  <a:gd name="connsiteY2" fmla="*/ 226363 h 451025"/>
                  <a:gd name="connsiteX3" fmla="*/ 1503410 w 3006811"/>
                  <a:gd name="connsiteY3" fmla="*/ 850 h 451025"/>
                  <a:gd name="connsiteX4" fmla="*/ 3006816 w 3006811"/>
                  <a:gd name="connsiteY4" fmla="*/ 226363 h 451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6811" h="451025">
                    <a:moveTo>
                      <a:pt x="3006816" y="226363"/>
                    </a:moveTo>
                    <a:cubicBezTo>
                      <a:pt x="3006816" y="350910"/>
                      <a:pt x="2333718" y="451875"/>
                      <a:pt x="1503410" y="451875"/>
                    </a:cubicBezTo>
                    <a:cubicBezTo>
                      <a:pt x="673102" y="451875"/>
                      <a:pt x="4" y="350910"/>
                      <a:pt x="4" y="226363"/>
                    </a:cubicBezTo>
                    <a:cubicBezTo>
                      <a:pt x="4" y="101815"/>
                      <a:pt x="673102" y="850"/>
                      <a:pt x="1503410" y="850"/>
                    </a:cubicBezTo>
                    <a:cubicBezTo>
                      <a:pt x="2333718" y="850"/>
                      <a:pt x="3006816" y="101815"/>
                      <a:pt x="3006816" y="226363"/>
                    </a:cubicBezTo>
                    <a:close/>
                  </a:path>
                </a:pathLst>
              </a:custGeom>
              <a:solidFill>
                <a:srgbClr val="F0F0F0"/>
              </a:solidFill>
              <a:ln w="76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2000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FC90630-80D5-13DD-A075-42B02DB2E661}"/>
                  </a:ext>
                </a:extLst>
              </p:cNvPr>
              <p:cNvSpPr txBox="1"/>
              <p:nvPr/>
            </p:nvSpPr>
            <p:spPr>
              <a:xfrm>
                <a:off x="9235067" y="2234685"/>
                <a:ext cx="126509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11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AddProductToCart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1D364F4-B391-F5C7-B3B3-FF5CB14DE548}"/>
                  </a:ext>
                </a:extLst>
              </p:cNvPr>
              <p:cNvSpPr txBox="1"/>
              <p:nvPr/>
            </p:nvSpPr>
            <p:spPr>
              <a:xfrm>
                <a:off x="8644818" y="2363851"/>
                <a:ext cx="28184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11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name: HUMMINGBIRD PRINTED T-SHIRT</a:t>
                </a:r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A8CB644-908B-E73C-204F-17F674E8B4B7}"/>
                </a:ext>
              </a:extLst>
            </p:cNvPr>
            <p:cNvSpPr/>
            <p:nvPr/>
          </p:nvSpPr>
          <p:spPr>
            <a:xfrm>
              <a:off x="9739021" y="1819562"/>
              <a:ext cx="7687" cy="366536"/>
            </a:xfrm>
            <a:custGeom>
              <a:avLst/>
              <a:gdLst>
                <a:gd name="connsiteX0" fmla="*/ 4 w 7687"/>
                <a:gd name="connsiteY0" fmla="*/ 850 h 366536"/>
                <a:gd name="connsiteX1" fmla="*/ 4 w 7687"/>
                <a:gd name="connsiteY1" fmla="*/ 367387 h 366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87" h="366536">
                  <a:moveTo>
                    <a:pt x="4" y="850"/>
                  </a:moveTo>
                  <a:cubicBezTo>
                    <a:pt x="4" y="51694"/>
                    <a:pt x="4" y="222176"/>
                    <a:pt x="4" y="367387"/>
                  </a:cubicBezTo>
                </a:path>
              </a:pathLst>
            </a:custGeom>
            <a:noFill/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CC29BA2-E420-DA6A-E250-E4109C6448DC}"/>
                </a:ext>
              </a:extLst>
            </p:cNvPr>
            <p:cNvSpPr/>
            <p:nvPr/>
          </p:nvSpPr>
          <p:spPr>
            <a:xfrm>
              <a:off x="2790993" y="4223150"/>
              <a:ext cx="27675" cy="27678"/>
            </a:xfrm>
            <a:custGeom>
              <a:avLst/>
              <a:gdLst>
                <a:gd name="connsiteX0" fmla="*/ 27679 w 27675"/>
                <a:gd name="connsiteY0" fmla="*/ 14689 h 27678"/>
                <a:gd name="connsiteX1" fmla="*/ 13842 w 27675"/>
                <a:gd name="connsiteY1" fmla="*/ 28529 h 27678"/>
                <a:gd name="connsiteX2" fmla="*/ 4 w 27675"/>
                <a:gd name="connsiteY2" fmla="*/ 14689 h 27678"/>
                <a:gd name="connsiteX3" fmla="*/ 13842 w 27675"/>
                <a:gd name="connsiteY3" fmla="*/ 850 h 27678"/>
                <a:gd name="connsiteX4" fmla="*/ 27679 w 27675"/>
                <a:gd name="connsiteY4" fmla="*/ 14689 h 2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5" h="27678">
                  <a:moveTo>
                    <a:pt x="27679" y="14689"/>
                  </a:moveTo>
                  <a:cubicBezTo>
                    <a:pt x="27679" y="22333"/>
                    <a:pt x="21484" y="28529"/>
                    <a:pt x="13842" y="28529"/>
                  </a:cubicBezTo>
                  <a:cubicBezTo>
                    <a:pt x="6199" y="28529"/>
                    <a:pt x="4" y="22333"/>
                    <a:pt x="4" y="14689"/>
                  </a:cubicBezTo>
                  <a:cubicBezTo>
                    <a:pt x="4" y="7046"/>
                    <a:pt x="6199" y="850"/>
                    <a:pt x="13842" y="850"/>
                  </a:cubicBezTo>
                  <a:cubicBezTo>
                    <a:pt x="21484" y="850"/>
                    <a:pt x="27679" y="7046"/>
                    <a:pt x="27679" y="14689"/>
                  </a:cubicBezTo>
                  <a:close/>
                </a:path>
              </a:pathLst>
            </a:custGeom>
            <a:solidFill>
              <a:srgbClr val="000000"/>
            </a:solidFill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grpSp>
          <p:nvGrpSpPr>
            <p:cNvPr id="79" name="Graphic 12">
              <a:extLst>
                <a:ext uri="{FF2B5EF4-FFF2-40B4-BE49-F238E27FC236}">
                  <a16:creationId xmlns:a16="http://schemas.microsoft.com/office/drawing/2014/main" id="{0E193BC8-423E-CCD1-BC2B-3A45B60D90B0}"/>
                </a:ext>
              </a:extLst>
            </p:cNvPr>
            <p:cNvGrpSpPr/>
            <p:nvPr/>
          </p:nvGrpSpPr>
          <p:grpSpPr>
            <a:xfrm>
              <a:off x="739128" y="4529179"/>
              <a:ext cx="2045749" cy="631850"/>
              <a:chOff x="739128" y="4529179"/>
              <a:chExt cx="2045749" cy="631850"/>
            </a:xfrm>
          </p:grpSpPr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BC7AA17-12CB-1B62-39D5-6B9A8FA199E5}"/>
                  </a:ext>
                </a:extLst>
              </p:cNvPr>
              <p:cNvSpPr/>
              <p:nvPr/>
            </p:nvSpPr>
            <p:spPr>
              <a:xfrm>
                <a:off x="739128" y="4529179"/>
                <a:ext cx="1917394" cy="631850"/>
              </a:xfrm>
              <a:custGeom>
                <a:avLst/>
                <a:gdLst>
                  <a:gd name="connsiteX0" fmla="*/ 1917399 w 1917394"/>
                  <a:gd name="connsiteY0" fmla="*/ 316775 h 631850"/>
                  <a:gd name="connsiteX1" fmla="*/ 958702 w 1917394"/>
                  <a:gd name="connsiteY1" fmla="*/ 632700 h 631850"/>
                  <a:gd name="connsiteX2" fmla="*/ 4 w 1917394"/>
                  <a:gd name="connsiteY2" fmla="*/ 316775 h 631850"/>
                  <a:gd name="connsiteX3" fmla="*/ 958702 w 1917394"/>
                  <a:gd name="connsiteY3" fmla="*/ 850 h 631850"/>
                  <a:gd name="connsiteX4" fmla="*/ 1917399 w 1917394"/>
                  <a:gd name="connsiteY4" fmla="*/ 316775 h 631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17394" h="631850">
                    <a:moveTo>
                      <a:pt x="1917399" y="316775"/>
                    </a:moveTo>
                    <a:cubicBezTo>
                      <a:pt x="1917399" y="491256"/>
                      <a:pt x="1488175" y="632700"/>
                      <a:pt x="958702" y="632700"/>
                    </a:cubicBezTo>
                    <a:cubicBezTo>
                      <a:pt x="429227" y="632700"/>
                      <a:pt x="4" y="491256"/>
                      <a:pt x="4" y="316775"/>
                    </a:cubicBezTo>
                    <a:cubicBezTo>
                      <a:pt x="4" y="142295"/>
                      <a:pt x="429227" y="850"/>
                      <a:pt x="958702" y="850"/>
                    </a:cubicBezTo>
                    <a:cubicBezTo>
                      <a:pt x="1488176" y="850"/>
                      <a:pt x="1917399" y="142295"/>
                      <a:pt x="1917399" y="316775"/>
                    </a:cubicBezTo>
                    <a:close/>
                  </a:path>
                </a:pathLst>
              </a:custGeom>
              <a:solidFill>
                <a:srgbClr val="F0F0F0"/>
              </a:solidFill>
              <a:ln w="76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200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B90B7E7-6504-59DB-348D-30C667BDFA6C}"/>
                  </a:ext>
                </a:extLst>
              </p:cNvPr>
              <p:cNvSpPr txBox="1"/>
              <p:nvPr/>
            </p:nvSpPr>
            <p:spPr>
              <a:xfrm>
                <a:off x="1373237" y="4602561"/>
                <a:ext cx="79541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11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Checkuout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745BC9A-0549-2A65-B782-7319F352CD6F}"/>
                  </a:ext>
                </a:extLst>
              </p:cNvPr>
              <p:cNvSpPr txBox="1"/>
              <p:nvPr/>
            </p:nvSpPr>
            <p:spPr>
              <a:xfrm>
                <a:off x="1195495" y="4731726"/>
                <a:ext cx="125707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11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defaultAdress: true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D24340F-A06F-8F77-2F72-3297251CD771}"/>
                  </a:ext>
                </a:extLst>
              </p:cNvPr>
              <p:cNvSpPr txBox="1"/>
              <p:nvPr/>
            </p:nvSpPr>
            <p:spPr>
              <a:xfrm>
                <a:off x="989193" y="4860891"/>
                <a:ext cx="179568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11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defaultPaymentMethod: true</a:t>
                </a:r>
              </a:p>
            </p:txBody>
          </p:sp>
        </p:grp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A1EBEA0-594C-A7FD-8DD9-179F46C1BE8D}"/>
                </a:ext>
              </a:extLst>
            </p:cNvPr>
            <p:cNvSpPr/>
            <p:nvPr/>
          </p:nvSpPr>
          <p:spPr>
            <a:xfrm>
              <a:off x="2193456" y="4243817"/>
              <a:ext cx="598943" cy="329025"/>
            </a:xfrm>
            <a:custGeom>
              <a:avLst/>
              <a:gdLst>
                <a:gd name="connsiteX0" fmla="*/ 598948 w 598943"/>
                <a:gd name="connsiteY0" fmla="*/ 850 h 329025"/>
                <a:gd name="connsiteX1" fmla="*/ 4 w 598943"/>
                <a:gd name="connsiteY1" fmla="*/ 329876 h 32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8943" h="329025">
                  <a:moveTo>
                    <a:pt x="598948" y="850"/>
                  </a:moveTo>
                  <a:cubicBezTo>
                    <a:pt x="537663" y="34518"/>
                    <a:pt x="260212" y="186933"/>
                    <a:pt x="4" y="329876"/>
                  </a:cubicBezTo>
                </a:path>
              </a:pathLst>
            </a:custGeom>
            <a:noFill/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grpSp>
          <p:nvGrpSpPr>
            <p:cNvPr id="85" name="Graphic 12">
              <a:extLst>
                <a:ext uri="{FF2B5EF4-FFF2-40B4-BE49-F238E27FC236}">
                  <a16:creationId xmlns:a16="http://schemas.microsoft.com/office/drawing/2014/main" id="{D9F581FE-B967-D117-A857-B6DEB09756DC}"/>
                </a:ext>
              </a:extLst>
            </p:cNvPr>
            <p:cNvGrpSpPr/>
            <p:nvPr/>
          </p:nvGrpSpPr>
          <p:grpSpPr>
            <a:xfrm>
              <a:off x="2794583" y="4529179"/>
              <a:ext cx="2369205" cy="631850"/>
              <a:chOff x="2794583" y="4529179"/>
              <a:chExt cx="2369205" cy="631850"/>
            </a:xfrm>
          </p:grpSpPr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2A69A2D3-8773-EB98-BDB7-51329C1D61A7}"/>
                  </a:ext>
                </a:extLst>
              </p:cNvPr>
              <p:cNvSpPr/>
              <p:nvPr/>
            </p:nvSpPr>
            <p:spPr>
              <a:xfrm>
                <a:off x="2794583" y="4529179"/>
                <a:ext cx="2219130" cy="631850"/>
              </a:xfrm>
              <a:custGeom>
                <a:avLst/>
                <a:gdLst>
                  <a:gd name="connsiteX0" fmla="*/ 2219135 w 2219130"/>
                  <a:gd name="connsiteY0" fmla="*/ 316775 h 631850"/>
                  <a:gd name="connsiteX1" fmla="*/ 1109570 w 2219130"/>
                  <a:gd name="connsiteY1" fmla="*/ 632700 h 631850"/>
                  <a:gd name="connsiteX2" fmla="*/ 4 w 2219130"/>
                  <a:gd name="connsiteY2" fmla="*/ 316775 h 631850"/>
                  <a:gd name="connsiteX3" fmla="*/ 1109570 w 2219130"/>
                  <a:gd name="connsiteY3" fmla="*/ 850 h 631850"/>
                  <a:gd name="connsiteX4" fmla="*/ 2219135 w 2219130"/>
                  <a:gd name="connsiteY4" fmla="*/ 316775 h 631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9130" h="631850">
                    <a:moveTo>
                      <a:pt x="2219135" y="316775"/>
                    </a:moveTo>
                    <a:cubicBezTo>
                      <a:pt x="2219135" y="491256"/>
                      <a:pt x="1722366" y="632700"/>
                      <a:pt x="1109570" y="632700"/>
                    </a:cubicBezTo>
                    <a:cubicBezTo>
                      <a:pt x="496773" y="632700"/>
                      <a:pt x="4" y="491256"/>
                      <a:pt x="4" y="316775"/>
                    </a:cubicBezTo>
                    <a:cubicBezTo>
                      <a:pt x="4" y="142295"/>
                      <a:pt x="496773" y="850"/>
                      <a:pt x="1109570" y="850"/>
                    </a:cubicBezTo>
                    <a:cubicBezTo>
                      <a:pt x="1722366" y="850"/>
                      <a:pt x="2219135" y="142295"/>
                      <a:pt x="2219135" y="316775"/>
                    </a:cubicBezTo>
                    <a:close/>
                  </a:path>
                </a:pathLst>
              </a:custGeom>
              <a:solidFill>
                <a:srgbClr val="F0F0F0"/>
              </a:solidFill>
              <a:ln w="76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200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600AEED-6D22-D862-272F-E77DF91FA9EF}"/>
                  </a:ext>
                </a:extLst>
              </p:cNvPr>
              <p:cNvSpPr txBox="1"/>
              <p:nvPr/>
            </p:nvSpPr>
            <p:spPr>
              <a:xfrm>
                <a:off x="3684165" y="4602561"/>
                <a:ext cx="52129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11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Login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42E0DF2-E5BA-198E-A1E2-070EC93BDBC0}"/>
                  </a:ext>
                </a:extLst>
              </p:cNvPr>
              <p:cNvSpPr txBox="1"/>
              <p:nvPr/>
            </p:nvSpPr>
            <p:spPr>
              <a:xfrm>
                <a:off x="3089181" y="4731726"/>
                <a:ext cx="207460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11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email: bob.marley@provego.com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161A6239-6D40-BF8E-32BF-DC742C883305}"/>
                  </a:ext>
                </a:extLst>
              </p:cNvPr>
              <p:cNvSpPr txBox="1"/>
              <p:nvPr/>
            </p:nvSpPr>
            <p:spPr>
              <a:xfrm>
                <a:off x="3288180" y="4860891"/>
                <a:ext cx="155363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11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password: ishotthesherif</a:t>
                </a:r>
              </a:p>
            </p:txBody>
          </p:sp>
        </p:grp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AEE78A1-6C64-D289-FACC-C27811A14790}"/>
                </a:ext>
              </a:extLst>
            </p:cNvPr>
            <p:cNvSpPr/>
            <p:nvPr/>
          </p:nvSpPr>
          <p:spPr>
            <a:xfrm>
              <a:off x="2817177" y="4243817"/>
              <a:ext cx="576734" cy="319038"/>
            </a:xfrm>
            <a:custGeom>
              <a:avLst/>
              <a:gdLst>
                <a:gd name="connsiteX0" fmla="*/ 4 w 576734"/>
                <a:gd name="connsiteY0" fmla="*/ 850 h 319038"/>
                <a:gd name="connsiteX1" fmla="*/ 576739 w 576734"/>
                <a:gd name="connsiteY1" fmla="*/ 319888 h 31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6734" h="319038">
                  <a:moveTo>
                    <a:pt x="4" y="850"/>
                  </a:moveTo>
                  <a:cubicBezTo>
                    <a:pt x="59452" y="33733"/>
                    <a:pt x="323695" y="179906"/>
                    <a:pt x="576739" y="319888"/>
                  </a:cubicBezTo>
                </a:path>
              </a:pathLst>
            </a:custGeom>
            <a:noFill/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FBBE7C9-16E2-B31E-3859-107DBFBC3C9A}"/>
                </a:ext>
              </a:extLst>
            </p:cNvPr>
            <p:cNvSpPr/>
            <p:nvPr/>
          </p:nvSpPr>
          <p:spPr>
            <a:xfrm>
              <a:off x="1683988" y="5439380"/>
              <a:ext cx="27675" cy="27678"/>
            </a:xfrm>
            <a:custGeom>
              <a:avLst/>
              <a:gdLst>
                <a:gd name="connsiteX0" fmla="*/ 27679 w 27675"/>
                <a:gd name="connsiteY0" fmla="*/ 14689 h 27678"/>
                <a:gd name="connsiteX1" fmla="*/ 13842 w 27675"/>
                <a:gd name="connsiteY1" fmla="*/ 28529 h 27678"/>
                <a:gd name="connsiteX2" fmla="*/ 4 w 27675"/>
                <a:gd name="connsiteY2" fmla="*/ 14689 h 27678"/>
                <a:gd name="connsiteX3" fmla="*/ 13842 w 27675"/>
                <a:gd name="connsiteY3" fmla="*/ 850 h 27678"/>
                <a:gd name="connsiteX4" fmla="*/ 27679 w 27675"/>
                <a:gd name="connsiteY4" fmla="*/ 14689 h 2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5" h="27678">
                  <a:moveTo>
                    <a:pt x="27679" y="14689"/>
                  </a:moveTo>
                  <a:cubicBezTo>
                    <a:pt x="27679" y="22332"/>
                    <a:pt x="21484" y="28529"/>
                    <a:pt x="13842" y="28529"/>
                  </a:cubicBezTo>
                  <a:cubicBezTo>
                    <a:pt x="6199" y="28529"/>
                    <a:pt x="4" y="22332"/>
                    <a:pt x="4" y="14689"/>
                  </a:cubicBezTo>
                  <a:cubicBezTo>
                    <a:pt x="4" y="7046"/>
                    <a:pt x="6199" y="850"/>
                    <a:pt x="13842" y="850"/>
                  </a:cubicBezTo>
                  <a:cubicBezTo>
                    <a:pt x="21484" y="850"/>
                    <a:pt x="27679" y="7046"/>
                    <a:pt x="27679" y="14689"/>
                  </a:cubicBezTo>
                  <a:close/>
                </a:path>
              </a:pathLst>
            </a:custGeom>
            <a:solidFill>
              <a:srgbClr val="000000"/>
            </a:solidFill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grpSp>
          <p:nvGrpSpPr>
            <p:cNvPr id="92" name="Graphic 12">
              <a:extLst>
                <a:ext uri="{FF2B5EF4-FFF2-40B4-BE49-F238E27FC236}">
                  <a16:creationId xmlns:a16="http://schemas.microsoft.com/office/drawing/2014/main" id="{6CE454A6-CBD3-CD37-83EC-987D5A914348}"/>
                </a:ext>
              </a:extLst>
            </p:cNvPr>
            <p:cNvGrpSpPr/>
            <p:nvPr/>
          </p:nvGrpSpPr>
          <p:grpSpPr>
            <a:xfrm>
              <a:off x="1670927" y="5163412"/>
              <a:ext cx="53812" cy="275667"/>
              <a:chOff x="1670927" y="5163412"/>
              <a:chExt cx="53812" cy="275667"/>
            </a:xfrm>
          </p:grpSpPr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827DA57C-51AF-E6D8-5B46-C99D2E492B02}"/>
                  </a:ext>
                </a:extLst>
              </p:cNvPr>
              <p:cNvSpPr/>
              <p:nvPr/>
            </p:nvSpPr>
            <p:spPr>
              <a:xfrm>
                <a:off x="1697825" y="5163412"/>
                <a:ext cx="7687" cy="198491"/>
              </a:xfrm>
              <a:custGeom>
                <a:avLst/>
                <a:gdLst>
                  <a:gd name="connsiteX0" fmla="*/ 4 w 7687"/>
                  <a:gd name="connsiteY0" fmla="*/ 850 h 198491"/>
                  <a:gd name="connsiteX1" fmla="*/ 4 w 7687"/>
                  <a:gd name="connsiteY1" fmla="*/ 199342 h 198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87" h="198491">
                    <a:moveTo>
                      <a:pt x="4" y="850"/>
                    </a:moveTo>
                    <a:cubicBezTo>
                      <a:pt x="4" y="73698"/>
                      <a:pt x="4" y="145454"/>
                      <a:pt x="4" y="199342"/>
                    </a:cubicBezTo>
                  </a:path>
                </a:pathLst>
              </a:custGeom>
              <a:noFill/>
              <a:ln w="7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2000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6B89E7CF-9E89-AAD6-5328-3B120F284C94}"/>
                  </a:ext>
                </a:extLst>
              </p:cNvPr>
              <p:cNvSpPr/>
              <p:nvPr/>
            </p:nvSpPr>
            <p:spPr>
              <a:xfrm>
                <a:off x="1670927" y="5362196"/>
                <a:ext cx="53812" cy="76884"/>
              </a:xfrm>
              <a:custGeom>
                <a:avLst/>
                <a:gdLst>
                  <a:gd name="connsiteX0" fmla="*/ 53817 w 53812"/>
                  <a:gd name="connsiteY0" fmla="*/ 850 h 76884"/>
                  <a:gd name="connsiteX1" fmla="*/ 26903 w 53812"/>
                  <a:gd name="connsiteY1" fmla="*/ 77734 h 76884"/>
                  <a:gd name="connsiteX2" fmla="*/ 4 w 53812"/>
                  <a:gd name="connsiteY2" fmla="*/ 850 h 76884"/>
                  <a:gd name="connsiteX3" fmla="*/ 53817 w 53812"/>
                  <a:gd name="connsiteY3" fmla="*/ 850 h 76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812" h="76884">
                    <a:moveTo>
                      <a:pt x="53817" y="850"/>
                    </a:moveTo>
                    <a:lnTo>
                      <a:pt x="26903" y="77734"/>
                    </a:lnTo>
                    <a:lnTo>
                      <a:pt x="4" y="850"/>
                    </a:lnTo>
                    <a:lnTo>
                      <a:pt x="53817" y="850"/>
                    </a:lnTo>
                    <a:close/>
                  </a:path>
                </a:pathLst>
              </a:custGeom>
              <a:solidFill>
                <a:srgbClr val="000000"/>
              </a:solidFill>
              <a:ln w="7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2000"/>
              </a:p>
            </p:txBody>
          </p:sp>
        </p:grpSp>
        <p:grpSp>
          <p:nvGrpSpPr>
            <p:cNvPr id="95" name="Graphic 12">
              <a:extLst>
                <a:ext uri="{FF2B5EF4-FFF2-40B4-BE49-F238E27FC236}">
                  <a16:creationId xmlns:a16="http://schemas.microsoft.com/office/drawing/2014/main" id="{692A7943-D1F4-F1F8-0AD2-3C600EF1F9F0}"/>
                </a:ext>
              </a:extLst>
            </p:cNvPr>
            <p:cNvGrpSpPr/>
            <p:nvPr/>
          </p:nvGrpSpPr>
          <p:grpSpPr>
            <a:xfrm>
              <a:off x="588260" y="5745408"/>
              <a:ext cx="2369201" cy="631850"/>
              <a:chOff x="588260" y="5745408"/>
              <a:chExt cx="2369201" cy="631850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3888A2C-F5A6-E92D-B541-2C3ABD72BA6C}"/>
                  </a:ext>
                </a:extLst>
              </p:cNvPr>
              <p:cNvSpPr/>
              <p:nvPr/>
            </p:nvSpPr>
            <p:spPr>
              <a:xfrm>
                <a:off x="588260" y="5745408"/>
                <a:ext cx="2219130" cy="631850"/>
              </a:xfrm>
              <a:custGeom>
                <a:avLst/>
                <a:gdLst>
                  <a:gd name="connsiteX0" fmla="*/ 2219135 w 2219130"/>
                  <a:gd name="connsiteY0" fmla="*/ 316775 h 631850"/>
                  <a:gd name="connsiteX1" fmla="*/ 1109569 w 2219130"/>
                  <a:gd name="connsiteY1" fmla="*/ 632701 h 631850"/>
                  <a:gd name="connsiteX2" fmla="*/ 4 w 2219130"/>
                  <a:gd name="connsiteY2" fmla="*/ 316775 h 631850"/>
                  <a:gd name="connsiteX3" fmla="*/ 1109569 w 2219130"/>
                  <a:gd name="connsiteY3" fmla="*/ 850 h 631850"/>
                  <a:gd name="connsiteX4" fmla="*/ 2219135 w 2219130"/>
                  <a:gd name="connsiteY4" fmla="*/ 316775 h 631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9130" h="631850">
                    <a:moveTo>
                      <a:pt x="2219135" y="316775"/>
                    </a:moveTo>
                    <a:cubicBezTo>
                      <a:pt x="2219135" y="491256"/>
                      <a:pt x="1722365" y="632701"/>
                      <a:pt x="1109569" y="632701"/>
                    </a:cubicBezTo>
                    <a:cubicBezTo>
                      <a:pt x="496773" y="632701"/>
                      <a:pt x="4" y="491256"/>
                      <a:pt x="4" y="316775"/>
                    </a:cubicBezTo>
                    <a:cubicBezTo>
                      <a:pt x="4" y="142295"/>
                      <a:pt x="496773" y="850"/>
                      <a:pt x="1109569" y="850"/>
                    </a:cubicBezTo>
                    <a:cubicBezTo>
                      <a:pt x="1722366" y="850"/>
                      <a:pt x="2219135" y="142295"/>
                      <a:pt x="2219135" y="316775"/>
                    </a:cubicBezTo>
                    <a:close/>
                  </a:path>
                </a:pathLst>
              </a:custGeom>
              <a:solidFill>
                <a:srgbClr val="F0F0F0"/>
              </a:solidFill>
              <a:ln w="76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2000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B6D1B6F-6512-6D18-6326-757DA5C1213A}"/>
                  </a:ext>
                </a:extLst>
              </p:cNvPr>
              <p:cNvSpPr txBox="1"/>
              <p:nvPr/>
            </p:nvSpPr>
            <p:spPr>
              <a:xfrm>
                <a:off x="1477842" y="5818790"/>
                <a:ext cx="52129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11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Login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7FAF8F9-D931-33B0-A055-6769EE4ED860}"/>
                  </a:ext>
                </a:extLst>
              </p:cNvPr>
              <p:cNvSpPr txBox="1"/>
              <p:nvPr/>
            </p:nvSpPr>
            <p:spPr>
              <a:xfrm>
                <a:off x="882854" y="5947955"/>
                <a:ext cx="207460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11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email: bob.marley@provego.com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3DC0B8B-FDB7-BD59-C683-EA10CE13DEEC}"/>
                  </a:ext>
                </a:extLst>
              </p:cNvPr>
              <p:cNvSpPr txBox="1"/>
              <p:nvPr/>
            </p:nvSpPr>
            <p:spPr>
              <a:xfrm>
                <a:off x="1081854" y="6077121"/>
                <a:ext cx="155363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11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password: ishotthesherif</a:t>
                </a:r>
              </a:p>
            </p:txBody>
          </p:sp>
        </p:grp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E2F209B-63F0-0DCB-57BD-0B48DF39A41C}"/>
                </a:ext>
              </a:extLst>
            </p:cNvPr>
            <p:cNvSpPr/>
            <p:nvPr/>
          </p:nvSpPr>
          <p:spPr>
            <a:xfrm>
              <a:off x="1697825" y="5468250"/>
              <a:ext cx="7687" cy="273668"/>
            </a:xfrm>
            <a:custGeom>
              <a:avLst/>
              <a:gdLst>
                <a:gd name="connsiteX0" fmla="*/ 4 w 7687"/>
                <a:gd name="connsiteY0" fmla="*/ 850 h 273668"/>
                <a:gd name="connsiteX1" fmla="*/ 4 w 7687"/>
                <a:gd name="connsiteY1" fmla="*/ 274519 h 27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87" h="273668">
                  <a:moveTo>
                    <a:pt x="4" y="850"/>
                  </a:moveTo>
                  <a:cubicBezTo>
                    <a:pt x="4" y="41091"/>
                    <a:pt x="4" y="156248"/>
                    <a:pt x="4" y="274519"/>
                  </a:cubicBezTo>
                </a:path>
              </a:pathLst>
            </a:custGeom>
            <a:noFill/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822E7D65-79C4-B101-02D6-6DC4CA864468}"/>
                </a:ext>
              </a:extLst>
            </p:cNvPr>
            <p:cNvSpPr/>
            <p:nvPr/>
          </p:nvSpPr>
          <p:spPr>
            <a:xfrm>
              <a:off x="3890311" y="5439380"/>
              <a:ext cx="27675" cy="27678"/>
            </a:xfrm>
            <a:custGeom>
              <a:avLst/>
              <a:gdLst>
                <a:gd name="connsiteX0" fmla="*/ 27679 w 27675"/>
                <a:gd name="connsiteY0" fmla="*/ 14689 h 27678"/>
                <a:gd name="connsiteX1" fmla="*/ 13842 w 27675"/>
                <a:gd name="connsiteY1" fmla="*/ 28529 h 27678"/>
                <a:gd name="connsiteX2" fmla="*/ 4 w 27675"/>
                <a:gd name="connsiteY2" fmla="*/ 14689 h 27678"/>
                <a:gd name="connsiteX3" fmla="*/ 13842 w 27675"/>
                <a:gd name="connsiteY3" fmla="*/ 850 h 27678"/>
                <a:gd name="connsiteX4" fmla="*/ 27679 w 27675"/>
                <a:gd name="connsiteY4" fmla="*/ 14689 h 2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5" h="27678">
                  <a:moveTo>
                    <a:pt x="27679" y="14689"/>
                  </a:moveTo>
                  <a:cubicBezTo>
                    <a:pt x="27679" y="22332"/>
                    <a:pt x="21484" y="28529"/>
                    <a:pt x="13842" y="28529"/>
                  </a:cubicBezTo>
                  <a:cubicBezTo>
                    <a:pt x="6199" y="28529"/>
                    <a:pt x="4" y="22332"/>
                    <a:pt x="4" y="14689"/>
                  </a:cubicBezTo>
                  <a:cubicBezTo>
                    <a:pt x="4" y="7046"/>
                    <a:pt x="6199" y="850"/>
                    <a:pt x="13842" y="850"/>
                  </a:cubicBezTo>
                  <a:cubicBezTo>
                    <a:pt x="21484" y="850"/>
                    <a:pt x="27679" y="7046"/>
                    <a:pt x="27679" y="14689"/>
                  </a:cubicBezTo>
                  <a:close/>
                </a:path>
              </a:pathLst>
            </a:custGeom>
            <a:solidFill>
              <a:srgbClr val="000000"/>
            </a:solidFill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grpSp>
          <p:nvGrpSpPr>
            <p:cNvPr id="102" name="Graphic 12">
              <a:extLst>
                <a:ext uri="{FF2B5EF4-FFF2-40B4-BE49-F238E27FC236}">
                  <a16:creationId xmlns:a16="http://schemas.microsoft.com/office/drawing/2014/main" id="{DAD1C574-A8ED-46FC-3424-9DC79E632502}"/>
                </a:ext>
              </a:extLst>
            </p:cNvPr>
            <p:cNvGrpSpPr/>
            <p:nvPr/>
          </p:nvGrpSpPr>
          <p:grpSpPr>
            <a:xfrm>
              <a:off x="3877250" y="5163412"/>
              <a:ext cx="53812" cy="275667"/>
              <a:chOff x="3877250" y="5163412"/>
              <a:chExt cx="53812" cy="275667"/>
            </a:xfrm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1B9ADB0C-26C5-A07F-2655-F07068974EC5}"/>
                  </a:ext>
                </a:extLst>
              </p:cNvPr>
              <p:cNvSpPr/>
              <p:nvPr/>
            </p:nvSpPr>
            <p:spPr>
              <a:xfrm>
                <a:off x="3904148" y="5163412"/>
                <a:ext cx="7687" cy="198491"/>
              </a:xfrm>
              <a:custGeom>
                <a:avLst/>
                <a:gdLst>
                  <a:gd name="connsiteX0" fmla="*/ 4 w 7687"/>
                  <a:gd name="connsiteY0" fmla="*/ 850 h 198491"/>
                  <a:gd name="connsiteX1" fmla="*/ 4 w 7687"/>
                  <a:gd name="connsiteY1" fmla="*/ 199342 h 198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87" h="198491">
                    <a:moveTo>
                      <a:pt x="4" y="850"/>
                    </a:moveTo>
                    <a:cubicBezTo>
                      <a:pt x="4" y="73698"/>
                      <a:pt x="4" y="145454"/>
                      <a:pt x="4" y="199342"/>
                    </a:cubicBezTo>
                  </a:path>
                </a:pathLst>
              </a:custGeom>
              <a:noFill/>
              <a:ln w="7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2000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0A7D700D-5222-1711-3C15-2BEB6CF57496}"/>
                  </a:ext>
                </a:extLst>
              </p:cNvPr>
              <p:cNvSpPr/>
              <p:nvPr/>
            </p:nvSpPr>
            <p:spPr>
              <a:xfrm>
                <a:off x="3877250" y="5362196"/>
                <a:ext cx="53812" cy="76884"/>
              </a:xfrm>
              <a:custGeom>
                <a:avLst/>
                <a:gdLst>
                  <a:gd name="connsiteX0" fmla="*/ 53817 w 53812"/>
                  <a:gd name="connsiteY0" fmla="*/ 850 h 76884"/>
                  <a:gd name="connsiteX1" fmla="*/ 26903 w 53812"/>
                  <a:gd name="connsiteY1" fmla="*/ 77734 h 76884"/>
                  <a:gd name="connsiteX2" fmla="*/ 4 w 53812"/>
                  <a:gd name="connsiteY2" fmla="*/ 850 h 76884"/>
                  <a:gd name="connsiteX3" fmla="*/ 53817 w 53812"/>
                  <a:gd name="connsiteY3" fmla="*/ 850 h 76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812" h="76884">
                    <a:moveTo>
                      <a:pt x="53817" y="850"/>
                    </a:moveTo>
                    <a:lnTo>
                      <a:pt x="26903" y="77734"/>
                    </a:lnTo>
                    <a:lnTo>
                      <a:pt x="4" y="850"/>
                    </a:lnTo>
                    <a:lnTo>
                      <a:pt x="53817" y="850"/>
                    </a:lnTo>
                    <a:close/>
                  </a:path>
                </a:pathLst>
              </a:custGeom>
              <a:solidFill>
                <a:srgbClr val="000000"/>
              </a:solidFill>
              <a:ln w="7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2000"/>
              </a:p>
            </p:txBody>
          </p:sp>
        </p:grpSp>
        <p:grpSp>
          <p:nvGrpSpPr>
            <p:cNvPr id="105" name="Graphic 12">
              <a:extLst>
                <a:ext uri="{FF2B5EF4-FFF2-40B4-BE49-F238E27FC236}">
                  <a16:creationId xmlns:a16="http://schemas.microsoft.com/office/drawing/2014/main" id="{51D86CC1-602A-DD0F-79B0-57E4C9828430}"/>
                </a:ext>
              </a:extLst>
            </p:cNvPr>
            <p:cNvGrpSpPr/>
            <p:nvPr/>
          </p:nvGrpSpPr>
          <p:grpSpPr>
            <a:xfrm>
              <a:off x="2945451" y="5745408"/>
              <a:ext cx="2045748" cy="631850"/>
              <a:chOff x="2945451" y="5745408"/>
              <a:chExt cx="2045748" cy="631850"/>
            </a:xfrm>
          </p:grpSpPr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B754117E-7FD3-B28B-0826-B2EDD4343F67}"/>
                  </a:ext>
                </a:extLst>
              </p:cNvPr>
              <p:cNvSpPr/>
              <p:nvPr/>
            </p:nvSpPr>
            <p:spPr>
              <a:xfrm>
                <a:off x="2945451" y="5745408"/>
                <a:ext cx="1917394" cy="631850"/>
              </a:xfrm>
              <a:custGeom>
                <a:avLst/>
                <a:gdLst>
                  <a:gd name="connsiteX0" fmla="*/ 1917399 w 1917394"/>
                  <a:gd name="connsiteY0" fmla="*/ 316775 h 631850"/>
                  <a:gd name="connsiteX1" fmla="*/ 958702 w 1917394"/>
                  <a:gd name="connsiteY1" fmla="*/ 632701 h 631850"/>
                  <a:gd name="connsiteX2" fmla="*/ 4 w 1917394"/>
                  <a:gd name="connsiteY2" fmla="*/ 316775 h 631850"/>
                  <a:gd name="connsiteX3" fmla="*/ 958702 w 1917394"/>
                  <a:gd name="connsiteY3" fmla="*/ 850 h 631850"/>
                  <a:gd name="connsiteX4" fmla="*/ 1917399 w 1917394"/>
                  <a:gd name="connsiteY4" fmla="*/ 316775 h 631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17394" h="631850">
                    <a:moveTo>
                      <a:pt x="1917399" y="316775"/>
                    </a:moveTo>
                    <a:cubicBezTo>
                      <a:pt x="1917399" y="491256"/>
                      <a:pt x="1488176" y="632701"/>
                      <a:pt x="958702" y="632701"/>
                    </a:cubicBezTo>
                    <a:cubicBezTo>
                      <a:pt x="429228" y="632701"/>
                      <a:pt x="4" y="491256"/>
                      <a:pt x="4" y="316775"/>
                    </a:cubicBezTo>
                    <a:cubicBezTo>
                      <a:pt x="4" y="142295"/>
                      <a:pt x="429228" y="850"/>
                      <a:pt x="958702" y="850"/>
                    </a:cubicBezTo>
                    <a:cubicBezTo>
                      <a:pt x="1488176" y="850"/>
                      <a:pt x="1917399" y="142295"/>
                      <a:pt x="1917399" y="316775"/>
                    </a:cubicBezTo>
                    <a:close/>
                  </a:path>
                </a:pathLst>
              </a:custGeom>
              <a:solidFill>
                <a:srgbClr val="F0F0F0"/>
              </a:solidFill>
              <a:ln w="76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2000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389D3CD2-0D50-1ABD-9E5E-4080A2F2B890}"/>
                  </a:ext>
                </a:extLst>
              </p:cNvPr>
              <p:cNvSpPr txBox="1"/>
              <p:nvPr/>
            </p:nvSpPr>
            <p:spPr>
              <a:xfrm>
                <a:off x="3579561" y="5818790"/>
                <a:ext cx="79541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11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Checkuout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88117E09-4602-248B-72C7-6EA70352EDB1}"/>
                  </a:ext>
                </a:extLst>
              </p:cNvPr>
              <p:cNvSpPr txBox="1"/>
              <p:nvPr/>
            </p:nvSpPr>
            <p:spPr>
              <a:xfrm>
                <a:off x="3401817" y="5947955"/>
                <a:ext cx="125707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11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defaultAdress: true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D9A8EFA-B166-2DDE-260E-D69BC259724D}"/>
                  </a:ext>
                </a:extLst>
              </p:cNvPr>
              <p:cNvSpPr txBox="1"/>
              <p:nvPr/>
            </p:nvSpPr>
            <p:spPr>
              <a:xfrm>
                <a:off x="3195515" y="6077121"/>
                <a:ext cx="179568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11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defaultPaymentMethod: true</a:t>
                </a:r>
              </a:p>
            </p:txBody>
          </p:sp>
        </p:grp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7A60C7E-198B-30F7-3C07-A20D76E7FEE4}"/>
                </a:ext>
              </a:extLst>
            </p:cNvPr>
            <p:cNvSpPr/>
            <p:nvPr/>
          </p:nvSpPr>
          <p:spPr>
            <a:xfrm>
              <a:off x="3904148" y="5468250"/>
              <a:ext cx="7687" cy="273668"/>
            </a:xfrm>
            <a:custGeom>
              <a:avLst/>
              <a:gdLst>
                <a:gd name="connsiteX0" fmla="*/ 4 w 7687"/>
                <a:gd name="connsiteY0" fmla="*/ 850 h 273668"/>
                <a:gd name="connsiteX1" fmla="*/ 4 w 7687"/>
                <a:gd name="connsiteY1" fmla="*/ 274519 h 27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87" h="273668">
                  <a:moveTo>
                    <a:pt x="4" y="850"/>
                  </a:moveTo>
                  <a:cubicBezTo>
                    <a:pt x="4" y="41091"/>
                    <a:pt x="4" y="156248"/>
                    <a:pt x="4" y="274519"/>
                  </a:cubicBezTo>
                </a:path>
              </a:pathLst>
            </a:custGeom>
            <a:noFill/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grpSp>
          <p:nvGrpSpPr>
            <p:cNvPr id="111" name="Graphic 12">
              <a:extLst>
                <a:ext uri="{FF2B5EF4-FFF2-40B4-BE49-F238E27FC236}">
                  <a16:creationId xmlns:a16="http://schemas.microsoft.com/office/drawing/2014/main" id="{2935CD6B-EE68-7853-57D0-68FD37E04DE5}"/>
                </a:ext>
              </a:extLst>
            </p:cNvPr>
            <p:cNvGrpSpPr/>
            <p:nvPr/>
          </p:nvGrpSpPr>
          <p:grpSpPr>
            <a:xfrm>
              <a:off x="8377635" y="2627045"/>
              <a:ext cx="876225" cy="387218"/>
              <a:chOff x="8377635" y="2627045"/>
              <a:chExt cx="876225" cy="387218"/>
            </a:xfrm>
          </p:grpSpPr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BA5D733B-3189-CBD9-70B8-D50136761706}"/>
                  </a:ext>
                </a:extLst>
              </p:cNvPr>
              <p:cNvSpPr/>
              <p:nvPr/>
            </p:nvSpPr>
            <p:spPr>
              <a:xfrm>
                <a:off x="8447975" y="2627045"/>
                <a:ext cx="805885" cy="356126"/>
              </a:xfrm>
              <a:custGeom>
                <a:avLst/>
                <a:gdLst>
                  <a:gd name="connsiteX0" fmla="*/ 805889 w 805885"/>
                  <a:gd name="connsiteY0" fmla="*/ 850 h 356126"/>
                  <a:gd name="connsiteX1" fmla="*/ 4 w 805885"/>
                  <a:gd name="connsiteY1" fmla="*/ 356977 h 356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05885" h="356126">
                    <a:moveTo>
                      <a:pt x="805889" y="850"/>
                    </a:moveTo>
                    <a:cubicBezTo>
                      <a:pt x="509688" y="131722"/>
                      <a:pt x="158521" y="286943"/>
                      <a:pt x="4" y="356977"/>
                    </a:cubicBezTo>
                  </a:path>
                </a:pathLst>
              </a:custGeom>
              <a:noFill/>
              <a:ln w="7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2000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BD963F2-F1C6-AFC8-4BAC-A1D103B26722}"/>
                  </a:ext>
                </a:extLst>
              </p:cNvPr>
              <p:cNvSpPr/>
              <p:nvPr/>
            </p:nvSpPr>
            <p:spPr>
              <a:xfrm>
                <a:off x="8377635" y="2958577"/>
                <a:ext cx="81180" cy="55687"/>
              </a:xfrm>
              <a:custGeom>
                <a:avLst/>
                <a:gdLst>
                  <a:gd name="connsiteX0" fmla="*/ 81184 w 81180"/>
                  <a:gd name="connsiteY0" fmla="*/ 50079 h 55687"/>
                  <a:gd name="connsiteX1" fmla="*/ 4 w 81180"/>
                  <a:gd name="connsiteY1" fmla="*/ 56537 h 55687"/>
                  <a:gd name="connsiteX2" fmla="*/ 59429 w 81180"/>
                  <a:gd name="connsiteY2" fmla="*/ 850 h 55687"/>
                  <a:gd name="connsiteX3" fmla="*/ 81184 w 81180"/>
                  <a:gd name="connsiteY3" fmla="*/ 50079 h 55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180" h="55687">
                    <a:moveTo>
                      <a:pt x="81184" y="50079"/>
                    </a:moveTo>
                    <a:lnTo>
                      <a:pt x="4" y="56537"/>
                    </a:lnTo>
                    <a:lnTo>
                      <a:pt x="59429" y="850"/>
                    </a:lnTo>
                    <a:lnTo>
                      <a:pt x="81184" y="50079"/>
                    </a:lnTo>
                    <a:close/>
                  </a:path>
                </a:pathLst>
              </a:custGeom>
              <a:solidFill>
                <a:srgbClr val="000000"/>
              </a:solidFill>
              <a:ln w="7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2000"/>
              </a:p>
            </p:txBody>
          </p:sp>
        </p:grp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D5E219E-163C-9780-1351-58AC01C110BE}"/>
                </a:ext>
              </a:extLst>
            </p:cNvPr>
            <p:cNvSpPr/>
            <p:nvPr/>
          </p:nvSpPr>
          <p:spPr>
            <a:xfrm>
              <a:off x="2783306" y="6655609"/>
              <a:ext cx="27675" cy="27678"/>
            </a:xfrm>
            <a:custGeom>
              <a:avLst/>
              <a:gdLst>
                <a:gd name="connsiteX0" fmla="*/ 27679 w 27675"/>
                <a:gd name="connsiteY0" fmla="*/ 14689 h 27678"/>
                <a:gd name="connsiteX1" fmla="*/ 13842 w 27675"/>
                <a:gd name="connsiteY1" fmla="*/ 28529 h 27678"/>
                <a:gd name="connsiteX2" fmla="*/ 4 w 27675"/>
                <a:gd name="connsiteY2" fmla="*/ 14689 h 27678"/>
                <a:gd name="connsiteX3" fmla="*/ 13842 w 27675"/>
                <a:gd name="connsiteY3" fmla="*/ 850 h 27678"/>
                <a:gd name="connsiteX4" fmla="*/ 27679 w 27675"/>
                <a:gd name="connsiteY4" fmla="*/ 14689 h 2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5" h="27678">
                  <a:moveTo>
                    <a:pt x="27679" y="14689"/>
                  </a:moveTo>
                  <a:cubicBezTo>
                    <a:pt x="27679" y="22333"/>
                    <a:pt x="21484" y="28529"/>
                    <a:pt x="13842" y="28529"/>
                  </a:cubicBezTo>
                  <a:cubicBezTo>
                    <a:pt x="6199" y="28529"/>
                    <a:pt x="4" y="22333"/>
                    <a:pt x="4" y="14689"/>
                  </a:cubicBezTo>
                  <a:cubicBezTo>
                    <a:pt x="4" y="7046"/>
                    <a:pt x="6199" y="850"/>
                    <a:pt x="13842" y="850"/>
                  </a:cubicBezTo>
                  <a:cubicBezTo>
                    <a:pt x="21484" y="850"/>
                    <a:pt x="27679" y="7046"/>
                    <a:pt x="27679" y="14689"/>
                  </a:cubicBezTo>
                  <a:close/>
                </a:path>
              </a:pathLst>
            </a:custGeom>
            <a:solidFill>
              <a:srgbClr val="000000"/>
            </a:solidFill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grpSp>
          <p:nvGrpSpPr>
            <p:cNvPr id="115" name="Graphic 12">
              <a:extLst>
                <a:ext uri="{FF2B5EF4-FFF2-40B4-BE49-F238E27FC236}">
                  <a16:creationId xmlns:a16="http://schemas.microsoft.com/office/drawing/2014/main" id="{1FE50F2B-1B0E-A49E-3B6E-EE9190612AD8}"/>
                </a:ext>
              </a:extLst>
            </p:cNvPr>
            <p:cNvGrpSpPr/>
            <p:nvPr/>
          </p:nvGrpSpPr>
          <p:grpSpPr>
            <a:xfrm>
              <a:off x="2208870" y="6344027"/>
              <a:ext cx="574774" cy="317951"/>
              <a:chOff x="2208870" y="6344027"/>
              <a:chExt cx="574774" cy="317951"/>
            </a:xfrm>
          </p:grpSpPr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BE44C428-E851-9C89-8E7F-EBDEEBF876CB}"/>
                  </a:ext>
                </a:extLst>
              </p:cNvPr>
              <p:cNvSpPr/>
              <p:nvPr/>
            </p:nvSpPr>
            <p:spPr>
              <a:xfrm>
                <a:off x="2208870" y="6344027"/>
                <a:ext cx="504509" cy="279085"/>
              </a:xfrm>
              <a:custGeom>
                <a:avLst/>
                <a:gdLst>
                  <a:gd name="connsiteX0" fmla="*/ 4 w 504509"/>
                  <a:gd name="connsiteY0" fmla="*/ 850 h 279085"/>
                  <a:gd name="connsiteX1" fmla="*/ 504514 w 504509"/>
                  <a:gd name="connsiteY1" fmla="*/ 279936 h 279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509" h="279085">
                    <a:moveTo>
                      <a:pt x="4" y="850"/>
                    </a:moveTo>
                    <a:cubicBezTo>
                      <a:pt x="194283" y="108323"/>
                      <a:pt x="395036" y="219373"/>
                      <a:pt x="504514" y="279936"/>
                    </a:cubicBezTo>
                  </a:path>
                </a:pathLst>
              </a:custGeom>
              <a:noFill/>
              <a:ln w="7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2000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51AEEDDE-5617-45B6-BFD4-CE46EE7A9E63}"/>
                  </a:ext>
                </a:extLst>
              </p:cNvPr>
              <p:cNvSpPr/>
              <p:nvPr/>
            </p:nvSpPr>
            <p:spPr>
              <a:xfrm>
                <a:off x="2703347" y="6601218"/>
                <a:ext cx="80296" cy="60760"/>
              </a:xfrm>
              <a:custGeom>
                <a:avLst/>
                <a:gdLst>
                  <a:gd name="connsiteX0" fmla="*/ 26049 w 80296"/>
                  <a:gd name="connsiteY0" fmla="*/ 850 h 60760"/>
                  <a:gd name="connsiteX1" fmla="*/ 80300 w 80296"/>
                  <a:gd name="connsiteY1" fmla="*/ 61611 h 60760"/>
                  <a:gd name="connsiteX2" fmla="*/ 4 w 80296"/>
                  <a:gd name="connsiteY2" fmla="*/ 47946 h 60760"/>
                  <a:gd name="connsiteX3" fmla="*/ 26049 w 80296"/>
                  <a:gd name="connsiteY3" fmla="*/ 850 h 60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296" h="60760">
                    <a:moveTo>
                      <a:pt x="26049" y="850"/>
                    </a:moveTo>
                    <a:lnTo>
                      <a:pt x="80300" y="61611"/>
                    </a:lnTo>
                    <a:lnTo>
                      <a:pt x="4" y="47946"/>
                    </a:lnTo>
                    <a:lnTo>
                      <a:pt x="26049" y="850"/>
                    </a:lnTo>
                    <a:close/>
                  </a:path>
                </a:pathLst>
              </a:custGeom>
              <a:solidFill>
                <a:srgbClr val="000000"/>
              </a:solidFill>
              <a:ln w="7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2000"/>
              </a:p>
            </p:txBody>
          </p:sp>
        </p:grpSp>
        <p:grpSp>
          <p:nvGrpSpPr>
            <p:cNvPr id="118" name="Graphic 12">
              <a:extLst>
                <a:ext uri="{FF2B5EF4-FFF2-40B4-BE49-F238E27FC236}">
                  <a16:creationId xmlns:a16="http://schemas.microsoft.com/office/drawing/2014/main" id="{7FFCC54A-3A5C-B790-8F0D-DE62D4F2090B}"/>
                </a:ext>
              </a:extLst>
            </p:cNvPr>
            <p:cNvGrpSpPr/>
            <p:nvPr/>
          </p:nvGrpSpPr>
          <p:grpSpPr>
            <a:xfrm>
              <a:off x="2811342" y="6333375"/>
              <a:ext cx="597590" cy="328273"/>
              <a:chOff x="2811342" y="6333375"/>
              <a:chExt cx="597590" cy="328273"/>
            </a:xfrm>
          </p:grpSpPr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0C7A1CC1-7F84-6D08-E242-BE292C9D13F6}"/>
                  </a:ext>
                </a:extLst>
              </p:cNvPr>
              <p:cNvSpPr/>
              <p:nvPr/>
            </p:nvSpPr>
            <p:spPr>
              <a:xfrm>
                <a:off x="2881614" y="6333375"/>
                <a:ext cx="527318" cy="289671"/>
              </a:xfrm>
              <a:custGeom>
                <a:avLst/>
                <a:gdLst>
                  <a:gd name="connsiteX0" fmla="*/ 527323 w 527318"/>
                  <a:gd name="connsiteY0" fmla="*/ 850 h 289671"/>
                  <a:gd name="connsiteX1" fmla="*/ 4 w 527318"/>
                  <a:gd name="connsiteY1" fmla="*/ 290522 h 28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7318" h="289671">
                    <a:moveTo>
                      <a:pt x="527323" y="850"/>
                    </a:moveTo>
                    <a:cubicBezTo>
                      <a:pt x="325833" y="111533"/>
                      <a:pt x="113933" y="227940"/>
                      <a:pt x="4" y="290522"/>
                    </a:cubicBezTo>
                  </a:path>
                </a:pathLst>
              </a:custGeom>
              <a:noFill/>
              <a:ln w="7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2000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FA4944E7-B1FF-6F06-B078-7ADD4000326A}"/>
                  </a:ext>
                </a:extLst>
              </p:cNvPr>
              <p:cNvSpPr/>
              <p:nvPr/>
            </p:nvSpPr>
            <p:spPr>
              <a:xfrm>
                <a:off x="2811342" y="6601048"/>
                <a:ext cx="80334" cy="60600"/>
              </a:xfrm>
              <a:custGeom>
                <a:avLst/>
                <a:gdLst>
                  <a:gd name="connsiteX0" fmla="*/ 80339 w 80334"/>
                  <a:gd name="connsiteY0" fmla="*/ 48022 h 60600"/>
                  <a:gd name="connsiteX1" fmla="*/ 4 w 80334"/>
                  <a:gd name="connsiteY1" fmla="*/ 61450 h 60600"/>
                  <a:gd name="connsiteX2" fmla="*/ 54432 w 80334"/>
                  <a:gd name="connsiteY2" fmla="*/ 850 h 60600"/>
                  <a:gd name="connsiteX3" fmla="*/ 80339 w 80334"/>
                  <a:gd name="connsiteY3" fmla="*/ 48022 h 6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4" h="60600">
                    <a:moveTo>
                      <a:pt x="80339" y="48022"/>
                    </a:moveTo>
                    <a:lnTo>
                      <a:pt x="4" y="61450"/>
                    </a:lnTo>
                    <a:lnTo>
                      <a:pt x="54432" y="850"/>
                    </a:lnTo>
                    <a:lnTo>
                      <a:pt x="80339" y="48022"/>
                    </a:lnTo>
                    <a:close/>
                  </a:path>
                </a:pathLst>
              </a:custGeom>
              <a:solidFill>
                <a:srgbClr val="000000"/>
              </a:solidFill>
              <a:ln w="7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2000"/>
              </a:p>
            </p:txBody>
          </p:sp>
        </p:grpSp>
        <p:grpSp>
          <p:nvGrpSpPr>
            <p:cNvPr id="121" name="Graphic 12">
              <a:extLst>
                <a:ext uri="{FF2B5EF4-FFF2-40B4-BE49-F238E27FC236}">
                  <a16:creationId xmlns:a16="http://schemas.microsoft.com/office/drawing/2014/main" id="{60441FE7-76B6-6567-B62E-7BFF3ADB2546}"/>
                </a:ext>
              </a:extLst>
            </p:cNvPr>
            <p:cNvGrpSpPr/>
            <p:nvPr/>
          </p:nvGrpSpPr>
          <p:grpSpPr>
            <a:xfrm>
              <a:off x="2777932" y="3855314"/>
              <a:ext cx="53812" cy="367313"/>
              <a:chOff x="2777932" y="3855314"/>
              <a:chExt cx="53812" cy="367313"/>
            </a:xfrm>
          </p:grpSpPr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3F993D5-BF09-699B-4A69-4E9B01599B4B}"/>
                  </a:ext>
                </a:extLst>
              </p:cNvPr>
              <p:cNvSpPr/>
              <p:nvPr/>
            </p:nvSpPr>
            <p:spPr>
              <a:xfrm>
                <a:off x="2804831" y="3855314"/>
                <a:ext cx="7687" cy="289345"/>
              </a:xfrm>
              <a:custGeom>
                <a:avLst/>
                <a:gdLst>
                  <a:gd name="connsiteX0" fmla="*/ 4 w 7687"/>
                  <a:gd name="connsiteY0" fmla="*/ 850 h 289345"/>
                  <a:gd name="connsiteX1" fmla="*/ 4 w 7687"/>
                  <a:gd name="connsiteY1" fmla="*/ 290196 h 289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87" h="289345">
                    <a:moveTo>
                      <a:pt x="4" y="850"/>
                    </a:moveTo>
                    <a:cubicBezTo>
                      <a:pt x="4" y="101145"/>
                      <a:pt x="4" y="213512"/>
                      <a:pt x="4" y="290196"/>
                    </a:cubicBezTo>
                  </a:path>
                </a:pathLst>
              </a:custGeom>
              <a:noFill/>
              <a:ln w="7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2000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DD2C92B1-3067-592F-9B75-7AF6D345A140}"/>
                  </a:ext>
                </a:extLst>
              </p:cNvPr>
              <p:cNvSpPr/>
              <p:nvPr/>
            </p:nvSpPr>
            <p:spPr>
              <a:xfrm>
                <a:off x="2777932" y="4145744"/>
                <a:ext cx="53812" cy="76884"/>
              </a:xfrm>
              <a:custGeom>
                <a:avLst/>
                <a:gdLst>
                  <a:gd name="connsiteX0" fmla="*/ 53817 w 53812"/>
                  <a:gd name="connsiteY0" fmla="*/ 850 h 76884"/>
                  <a:gd name="connsiteX1" fmla="*/ 26903 w 53812"/>
                  <a:gd name="connsiteY1" fmla="*/ 77734 h 76884"/>
                  <a:gd name="connsiteX2" fmla="*/ 4 w 53812"/>
                  <a:gd name="connsiteY2" fmla="*/ 850 h 76884"/>
                  <a:gd name="connsiteX3" fmla="*/ 53817 w 53812"/>
                  <a:gd name="connsiteY3" fmla="*/ 850 h 76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812" h="76884">
                    <a:moveTo>
                      <a:pt x="53817" y="850"/>
                    </a:moveTo>
                    <a:lnTo>
                      <a:pt x="26903" y="77734"/>
                    </a:lnTo>
                    <a:lnTo>
                      <a:pt x="4" y="850"/>
                    </a:lnTo>
                    <a:lnTo>
                      <a:pt x="53817" y="850"/>
                    </a:lnTo>
                    <a:close/>
                  </a:path>
                </a:pathLst>
              </a:custGeom>
              <a:solidFill>
                <a:srgbClr val="000000"/>
              </a:solidFill>
              <a:ln w="7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2000"/>
              </a:p>
            </p:txBody>
          </p:sp>
        </p:grpSp>
        <p:grpSp>
          <p:nvGrpSpPr>
            <p:cNvPr id="124" name="Graphic 12">
              <a:extLst>
                <a:ext uri="{FF2B5EF4-FFF2-40B4-BE49-F238E27FC236}">
                  <a16:creationId xmlns:a16="http://schemas.microsoft.com/office/drawing/2014/main" id="{5344718E-8E95-18F3-EAD7-E9A264C7FE05}"/>
                </a:ext>
              </a:extLst>
            </p:cNvPr>
            <p:cNvGrpSpPr/>
            <p:nvPr/>
          </p:nvGrpSpPr>
          <p:grpSpPr>
            <a:xfrm>
              <a:off x="6121827" y="3911570"/>
              <a:ext cx="574773" cy="317946"/>
              <a:chOff x="6121827" y="3911570"/>
              <a:chExt cx="574773" cy="317946"/>
            </a:xfrm>
          </p:grpSpPr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414CDEA7-4FEE-A79C-4700-2EC64E81F9B6}"/>
                  </a:ext>
                </a:extLst>
              </p:cNvPr>
              <p:cNvSpPr/>
              <p:nvPr/>
            </p:nvSpPr>
            <p:spPr>
              <a:xfrm>
                <a:off x="6121827" y="3911570"/>
                <a:ext cx="504510" cy="279081"/>
              </a:xfrm>
              <a:custGeom>
                <a:avLst/>
                <a:gdLst>
                  <a:gd name="connsiteX0" fmla="*/ 4 w 504510"/>
                  <a:gd name="connsiteY0" fmla="*/ 850 h 279081"/>
                  <a:gd name="connsiteX1" fmla="*/ 504514 w 504510"/>
                  <a:gd name="connsiteY1" fmla="*/ 279932 h 279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510" h="279081">
                    <a:moveTo>
                      <a:pt x="4" y="850"/>
                    </a:moveTo>
                    <a:cubicBezTo>
                      <a:pt x="194283" y="108319"/>
                      <a:pt x="395036" y="219370"/>
                      <a:pt x="504514" y="279932"/>
                    </a:cubicBezTo>
                  </a:path>
                </a:pathLst>
              </a:custGeom>
              <a:noFill/>
              <a:ln w="7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2000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6C31A1B0-3CA1-AF57-963A-9314D2AFDCB6}"/>
                  </a:ext>
                </a:extLst>
              </p:cNvPr>
              <p:cNvSpPr/>
              <p:nvPr/>
            </p:nvSpPr>
            <p:spPr>
              <a:xfrm>
                <a:off x="6616304" y="4168755"/>
                <a:ext cx="80295" cy="60761"/>
              </a:xfrm>
              <a:custGeom>
                <a:avLst/>
                <a:gdLst>
                  <a:gd name="connsiteX0" fmla="*/ 26049 w 80295"/>
                  <a:gd name="connsiteY0" fmla="*/ 850 h 60761"/>
                  <a:gd name="connsiteX1" fmla="*/ 80300 w 80295"/>
                  <a:gd name="connsiteY1" fmla="*/ 61612 h 60761"/>
                  <a:gd name="connsiteX2" fmla="*/ 4 w 80295"/>
                  <a:gd name="connsiteY2" fmla="*/ 47950 h 60761"/>
                  <a:gd name="connsiteX3" fmla="*/ 26049 w 80295"/>
                  <a:gd name="connsiteY3" fmla="*/ 850 h 60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295" h="60761">
                    <a:moveTo>
                      <a:pt x="26049" y="850"/>
                    </a:moveTo>
                    <a:lnTo>
                      <a:pt x="80300" y="61612"/>
                    </a:lnTo>
                    <a:lnTo>
                      <a:pt x="4" y="47950"/>
                    </a:lnTo>
                    <a:lnTo>
                      <a:pt x="26049" y="850"/>
                    </a:lnTo>
                    <a:close/>
                  </a:path>
                </a:pathLst>
              </a:custGeom>
              <a:solidFill>
                <a:srgbClr val="000000"/>
              </a:solidFill>
              <a:ln w="7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2000"/>
              </a:p>
            </p:txBody>
          </p:sp>
        </p:grpSp>
        <p:grpSp>
          <p:nvGrpSpPr>
            <p:cNvPr id="127" name="Graphic 12">
              <a:extLst>
                <a:ext uri="{FF2B5EF4-FFF2-40B4-BE49-F238E27FC236}">
                  <a16:creationId xmlns:a16="http://schemas.microsoft.com/office/drawing/2014/main" id="{D77BBC28-B3DF-B2F3-93B6-BCAC7EE5C739}"/>
                </a:ext>
              </a:extLst>
            </p:cNvPr>
            <p:cNvGrpSpPr/>
            <p:nvPr/>
          </p:nvGrpSpPr>
          <p:grpSpPr>
            <a:xfrm>
              <a:off x="3920177" y="5033347"/>
              <a:ext cx="1921323" cy="426414"/>
              <a:chOff x="3920177" y="5033347"/>
              <a:chExt cx="1921323" cy="426414"/>
            </a:xfrm>
          </p:grpSpPr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9D15ED3B-7731-FECA-0FDB-7C8B7B807EFE}"/>
                  </a:ext>
                </a:extLst>
              </p:cNvPr>
              <p:cNvSpPr/>
              <p:nvPr/>
            </p:nvSpPr>
            <p:spPr>
              <a:xfrm>
                <a:off x="3995815" y="5033347"/>
                <a:ext cx="1845685" cy="400004"/>
              </a:xfrm>
              <a:custGeom>
                <a:avLst/>
                <a:gdLst>
                  <a:gd name="connsiteX0" fmla="*/ 1845690 w 1845685"/>
                  <a:gd name="connsiteY0" fmla="*/ 850 h 400004"/>
                  <a:gd name="connsiteX1" fmla="*/ 4 w 1845685"/>
                  <a:gd name="connsiteY1" fmla="*/ 400855 h 40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45685" h="400004">
                    <a:moveTo>
                      <a:pt x="1845690" y="850"/>
                    </a:moveTo>
                    <a:cubicBezTo>
                      <a:pt x="1163352" y="148729"/>
                      <a:pt x="282744" y="339578"/>
                      <a:pt x="4" y="400855"/>
                    </a:cubicBezTo>
                  </a:path>
                </a:pathLst>
              </a:custGeom>
              <a:noFill/>
              <a:ln w="7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2000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C3F7B161-911F-A18E-0A35-51E2050AD867}"/>
                  </a:ext>
                </a:extLst>
              </p:cNvPr>
              <p:cNvSpPr/>
              <p:nvPr/>
            </p:nvSpPr>
            <p:spPr>
              <a:xfrm>
                <a:off x="3920177" y="5407165"/>
                <a:ext cx="80826" cy="52596"/>
              </a:xfrm>
              <a:custGeom>
                <a:avLst/>
                <a:gdLst>
                  <a:gd name="connsiteX0" fmla="*/ 80831 w 80826"/>
                  <a:gd name="connsiteY0" fmla="*/ 53447 h 52596"/>
                  <a:gd name="connsiteX1" fmla="*/ 4 w 80826"/>
                  <a:gd name="connsiteY1" fmla="*/ 43429 h 52596"/>
                  <a:gd name="connsiteX2" fmla="*/ 69438 w 80826"/>
                  <a:gd name="connsiteY2" fmla="*/ 850 h 52596"/>
                  <a:gd name="connsiteX3" fmla="*/ 80831 w 80826"/>
                  <a:gd name="connsiteY3" fmla="*/ 53447 h 52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826" h="52596">
                    <a:moveTo>
                      <a:pt x="80831" y="53447"/>
                    </a:moveTo>
                    <a:lnTo>
                      <a:pt x="4" y="43429"/>
                    </a:lnTo>
                    <a:lnTo>
                      <a:pt x="69438" y="850"/>
                    </a:lnTo>
                    <a:lnTo>
                      <a:pt x="80831" y="53447"/>
                    </a:lnTo>
                    <a:close/>
                  </a:path>
                </a:pathLst>
              </a:custGeom>
              <a:solidFill>
                <a:srgbClr val="000000"/>
              </a:solidFill>
              <a:ln w="7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2000"/>
              </a:p>
            </p:txBody>
          </p:sp>
        </p:grpSp>
      </p:grpSp>
      <p:pic>
        <p:nvPicPr>
          <p:cNvPr id="9" name="Thu Jan 04 2024 (15)">
            <a:hlinkClick r:id="" action="ppaction://media"/>
            <a:extLst>
              <a:ext uri="{FF2B5EF4-FFF2-40B4-BE49-F238E27FC236}">
                <a16:creationId xmlns:a16="http://schemas.microsoft.com/office/drawing/2014/main" id="{441A03EB-1242-9946-95E2-788D0510CE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171575" y="35020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855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2">
            <a:extLst>
              <a:ext uri="{FF2B5EF4-FFF2-40B4-BE49-F238E27FC236}">
                <a16:creationId xmlns:a16="http://schemas.microsoft.com/office/drawing/2014/main" id="{807B33C7-9828-BABE-4929-4E26C5CDBC12}"/>
              </a:ext>
            </a:extLst>
          </p:cNvPr>
          <p:cNvGrpSpPr/>
          <p:nvPr/>
        </p:nvGrpSpPr>
        <p:grpSpPr>
          <a:xfrm>
            <a:off x="8778821" y="175559"/>
            <a:ext cx="516861" cy="427826"/>
            <a:chOff x="8149063" y="175559"/>
            <a:chExt cx="451470" cy="427826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8C4332C-998A-E0FB-EB4C-57717447AF08}"/>
                </a:ext>
              </a:extLst>
            </p:cNvPr>
            <p:cNvSpPr/>
            <p:nvPr/>
          </p:nvSpPr>
          <p:spPr>
            <a:xfrm>
              <a:off x="8149063" y="175559"/>
              <a:ext cx="427777" cy="427826"/>
            </a:xfrm>
            <a:custGeom>
              <a:avLst/>
              <a:gdLst>
                <a:gd name="connsiteX0" fmla="*/ 427782 w 427777"/>
                <a:gd name="connsiteY0" fmla="*/ 214763 h 427826"/>
                <a:gd name="connsiteX1" fmla="*/ 213893 w 427777"/>
                <a:gd name="connsiteY1" fmla="*/ 428676 h 427826"/>
                <a:gd name="connsiteX2" fmla="*/ 4 w 427777"/>
                <a:gd name="connsiteY2" fmla="*/ 214763 h 427826"/>
                <a:gd name="connsiteX3" fmla="*/ 213893 w 427777"/>
                <a:gd name="connsiteY3" fmla="*/ 850 h 427826"/>
                <a:gd name="connsiteX4" fmla="*/ 427782 w 427777"/>
                <a:gd name="connsiteY4" fmla="*/ 214763 h 4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777" h="427826">
                  <a:moveTo>
                    <a:pt x="427782" y="214763"/>
                  </a:moveTo>
                  <a:cubicBezTo>
                    <a:pt x="427782" y="332904"/>
                    <a:pt x="332021" y="428676"/>
                    <a:pt x="213893" y="428676"/>
                  </a:cubicBezTo>
                  <a:cubicBezTo>
                    <a:pt x="95765" y="428676"/>
                    <a:pt x="4" y="332904"/>
                    <a:pt x="4" y="214763"/>
                  </a:cubicBezTo>
                  <a:cubicBezTo>
                    <a:pt x="4" y="96622"/>
                    <a:pt x="95765" y="850"/>
                    <a:pt x="213893" y="850"/>
                  </a:cubicBezTo>
                  <a:cubicBezTo>
                    <a:pt x="332021" y="850"/>
                    <a:pt x="427782" y="96622"/>
                    <a:pt x="427782" y="214763"/>
                  </a:cubicBezTo>
                  <a:close/>
                </a:path>
              </a:pathLst>
            </a:custGeom>
            <a:solidFill>
              <a:srgbClr val="FFFF00"/>
            </a:solidFill>
            <a:ln w="7687" cap="flat">
              <a:solidFill>
                <a:srgbClr val="3388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016143D-4C8A-3673-1782-AB4FEEB91E72}"/>
                </a:ext>
              </a:extLst>
            </p:cNvPr>
            <p:cNvSpPr txBox="1"/>
            <p:nvPr/>
          </p:nvSpPr>
          <p:spPr>
            <a:xfrm>
              <a:off x="8175417" y="276094"/>
              <a:ext cx="4251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338866"/>
                  </a:solidFill>
                  <a:latin typeface="Times"/>
                  <a:cs typeface="Times"/>
                  <a:sym typeface="Times"/>
                  <a:rtl val="0"/>
                </a:rPr>
                <a:t>start</a:t>
              </a:r>
            </a:p>
          </p:txBody>
        </p:sp>
      </p:grpSp>
      <p:grpSp>
        <p:nvGrpSpPr>
          <p:cNvPr id="8" name="Graphic 12">
            <a:extLst>
              <a:ext uri="{FF2B5EF4-FFF2-40B4-BE49-F238E27FC236}">
                <a16:creationId xmlns:a16="http://schemas.microsoft.com/office/drawing/2014/main" id="{16914E94-557C-4D70-FFBF-F30B937534E8}"/>
              </a:ext>
            </a:extLst>
          </p:cNvPr>
          <p:cNvGrpSpPr/>
          <p:nvPr/>
        </p:nvGrpSpPr>
        <p:grpSpPr>
          <a:xfrm>
            <a:off x="5727114" y="970904"/>
            <a:ext cx="3695108" cy="451025"/>
            <a:chOff x="5483446" y="970904"/>
            <a:chExt cx="3227618" cy="45102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B40E594-A965-9611-C7EF-6A1288D76721}"/>
                </a:ext>
              </a:extLst>
            </p:cNvPr>
            <p:cNvSpPr/>
            <p:nvPr/>
          </p:nvSpPr>
          <p:spPr>
            <a:xfrm>
              <a:off x="5483446" y="970904"/>
              <a:ext cx="3006811" cy="451025"/>
            </a:xfrm>
            <a:custGeom>
              <a:avLst/>
              <a:gdLst>
                <a:gd name="connsiteX0" fmla="*/ 3006815 w 3006811"/>
                <a:gd name="connsiteY0" fmla="*/ 226363 h 451025"/>
                <a:gd name="connsiteX1" fmla="*/ 1503409 w 3006811"/>
                <a:gd name="connsiteY1" fmla="*/ 451875 h 451025"/>
                <a:gd name="connsiteX2" fmla="*/ 3 w 3006811"/>
                <a:gd name="connsiteY2" fmla="*/ 226363 h 451025"/>
                <a:gd name="connsiteX3" fmla="*/ 1503409 w 3006811"/>
                <a:gd name="connsiteY3" fmla="*/ 850 h 451025"/>
                <a:gd name="connsiteX4" fmla="*/ 3006815 w 3006811"/>
                <a:gd name="connsiteY4" fmla="*/ 226363 h 45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6811" h="451025">
                  <a:moveTo>
                    <a:pt x="3006815" y="226363"/>
                  </a:moveTo>
                  <a:cubicBezTo>
                    <a:pt x="3006815" y="350910"/>
                    <a:pt x="2333718" y="451875"/>
                    <a:pt x="1503409" y="451875"/>
                  </a:cubicBezTo>
                  <a:cubicBezTo>
                    <a:pt x="673101" y="451875"/>
                    <a:pt x="3" y="350910"/>
                    <a:pt x="3" y="226363"/>
                  </a:cubicBezTo>
                  <a:cubicBezTo>
                    <a:pt x="3" y="101815"/>
                    <a:pt x="673101" y="850"/>
                    <a:pt x="1503409" y="850"/>
                  </a:cubicBezTo>
                  <a:cubicBezTo>
                    <a:pt x="2333718" y="850"/>
                    <a:pt x="3006815" y="101815"/>
                    <a:pt x="3006815" y="226363"/>
                  </a:cubicBezTo>
                  <a:close/>
                </a:path>
              </a:pathLst>
            </a:custGeom>
            <a:solidFill>
              <a:srgbClr val="FFFF00"/>
            </a:solidFill>
            <a:ln w="7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269E4F-1D07-2487-72E5-8014CB0F3B39}"/>
                </a:ext>
              </a:extLst>
            </p:cNvPr>
            <p:cNvSpPr txBox="1"/>
            <p:nvPr/>
          </p:nvSpPr>
          <p:spPr>
            <a:xfrm>
              <a:off x="6482936" y="1018456"/>
              <a:ext cx="126509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000000"/>
                  </a:solidFill>
                  <a:latin typeface="Times"/>
                  <a:cs typeface="Times"/>
                  <a:sym typeface="Times"/>
                  <a:rtl val="0"/>
                </a:rPr>
                <a:t>AddProductToCart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0C32606-2133-8402-0291-5B5739D3BDCD}"/>
                </a:ext>
              </a:extLst>
            </p:cNvPr>
            <p:cNvSpPr txBox="1"/>
            <p:nvPr/>
          </p:nvSpPr>
          <p:spPr>
            <a:xfrm>
              <a:off x="5892664" y="1147621"/>
              <a:ext cx="28184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444455"/>
                  </a:solidFill>
                  <a:latin typeface="Times"/>
                  <a:cs typeface="Times"/>
                  <a:sym typeface="Times"/>
                  <a:rtl val="0"/>
                </a:rPr>
                <a:t>name: HUMMINGBIRD PRINTED T-SHIRT</a:t>
              </a: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946C424-EC77-E63E-D0D1-82FE727DA0A5}"/>
              </a:ext>
            </a:extLst>
          </p:cNvPr>
          <p:cNvSpPr/>
          <p:nvPr/>
        </p:nvSpPr>
        <p:spPr>
          <a:xfrm>
            <a:off x="7876478" y="498302"/>
            <a:ext cx="934719" cy="478780"/>
          </a:xfrm>
          <a:custGeom>
            <a:avLst/>
            <a:gdLst>
              <a:gd name="connsiteX0" fmla="*/ 816467 w 816462"/>
              <a:gd name="connsiteY0" fmla="*/ 850 h 478780"/>
              <a:gd name="connsiteX1" fmla="*/ 4 w 816462"/>
              <a:gd name="connsiteY1" fmla="*/ 479631 h 478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6462" h="478780">
                <a:moveTo>
                  <a:pt x="816467" y="850"/>
                </a:moveTo>
                <a:cubicBezTo>
                  <a:pt x="608119" y="123027"/>
                  <a:pt x="264617" y="324455"/>
                  <a:pt x="4" y="479631"/>
                </a:cubicBezTo>
              </a:path>
            </a:pathLst>
          </a:custGeom>
          <a:noFill/>
          <a:ln w="7687" cap="flat">
            <a:solidFill>
              <a:srgbClr val="000000"/>
            </a:solidFill>
            <a:prstDash val="solid"/>
            <a:miter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rtlCol="0" anchor="ctr"/>
          <a:lstStyle/>
          <a:p>
            <a:endParaRPr lang="LID4096" sz="2000"/>
          </a:p>
        </p:txBody>
      </p:sp>
      <p:grpSp>
        <p:nvGrpSpPr>
          <p:cNvPr id="15" name="Graphic 12">
            <a:extLst>
              <a:ext uri="{FF2B5EF4-FFF2-40B4-BE49-F238E27FC236}">
                <a16:creationId xmlns:a16="http://schemas.microsoft.com/office/drawing/2014/main" id="{831E5309-D52E-097B-197B-F05E07667436}"/>
              </a:ext>
            </a:extLst>
          </p:cNvPr>
          <p:cNvGrpSpPr/>
          <p:nvPr/>
        </p:nvGrpSpPr>
        <p:grpSpPr>
          <a:xfrm>
            <a:off x="9328793" y="880492"/>
            <a:ext cx="2712336" cy="631850"/>
            <a:chOff x="8629455" y="880492"/>
            <a:chExt cx="2369182" cy="63185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051C50-F396-3563-822E-BF1903AADDF1}"/>
                </a:ext>
              </a:extLst>
            </p:cNvPr>
            <p:cNvSpPr/>
            <p:nvPr/>
          </p:nvSpPr>
          <p:spPr>
            <a:xfrm>
              <a:off x="8629455" y="880492"/>
              <a:ext cx="2219130" cy="631850"/>
            </a:xfrm>
            <a:custGeom>
              <a:avLst/>
              <a:gdLst>
                <a:gd name="connsiteX0" fmla="*/ 2219135 w 2219130"/>
                <a:gd name="connsiteY0" fmla="*/ 316775 h 631850"/>
                <a:gd name="connsiteX1" fmla="*/ 1109570 w 2219130"/>
                <a:gd name="connsiteY1" fmla="*/ 632701 h 631850"/>
                <a:gd name="connsiteX2" fmla="*/ 4 w 2219130"/>
                <a:gd name="connsiteY2" fmla="*/ 316775 h 631850"/>
                <a:gd name="connsiteX3" fmla="*/ 1109570 w 2219130"/>
                <a:gd name="connsiteY3" fmla="*/ 850 h 631850"/>
                <a:gd name="connsiteX4" fmla="*/ 2219135 w 2219130"/>
                <a:gd name="connsiteY4" fmla="*/ 316775 h 6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9130" h="631850">
                  <a:moveTo>
                    <a:pt x="2219135" y="316775"/>
                  </a:moveTo>
                  <a:cubicBezTo>
                    <a:pt x="2219135" y="491256"/>
                    <a:pt x="1722366" y="632701"/>
                    <a:pt x="1109570" y="632701"/>
                  </a:cubicBezTo>
                  <a:cubicBezTo>
                    <a:pt x="496774" y="632701"/>
                    <a:pt x="4" y="491256"/>
                    <a:pt x="4" y="316775"/>
                  </a:cubicBezTo>
                  <a:cubicBezTo>
                    <a:pt x="4" y="142295"/>
                    <a:pt x="496774" y="850"/>
                    <a:pt x="1109570" y="850"/>
                  </a:cubicBezTo>
                  <a:cubicBezTo>
                    <a:pt x="1722366" y="850"/>
                    <a:pt x="2219135" y="142294"/>
                    <a:pt x="2219135" y="316775"/>
                  </a:cubicBezTo>
                  <a:close/>
                </a:path>
              </a:pathLst>
            </a:custGeom>
            <a:solidFill>
              <a:srgbClr val="F0F0F0"/>
            </a:solidFill>
            <a:ln w="7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C0E532-2F6D-C757-76C5-77F3B94029DF}"/>
                </a:ext>
              </a:extLst>
            </p:cNvPr>
            <p:cNvSpPr txBox="1"/>
            <p:nvPr/>
          </p:nvSpPr>
          <p:spPr>
            <a:xfrm>
              <a:off x="9518968" y="953873"/>
              <a:ext cx="52129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000000"/>
                  </a:solidFill>
                  <a:latin typeface="Times"/>
                  <a:cs typeface="Times"/>
                  <a:sym typeface="Times"/>
                  <a:rtl val="0"/>
                </a:rPr>
                <a:t>Login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89BA3B-BC5D-9374-5ADE-54426DC9EC4C}"/>
                </a:ext>
              </a:extLst>
            </p:cNvPr>
            <p:cNvSpPr txBox="1"/>
            <p:nvPr/>
          </p:nvSpPr>
          <p:spPr>
            <a:xfrm>
              <a:off x="8924030" y="1083039"/>
              <a:ext cx="20746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444455"/>
                  </a:solidFill>
                  <a:latin typeface="Times"/>
                  <a:cs typeface="Times"/>
                  <a:sym typeface="Times"/>
                  <a:rtl val="0"/>
                </a:rPr>
                <a:t>email: bob.marley@provego.com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54BDB74-5182-6953-B227-998F8272A6D3}"/>
                </a:ext>
              </a:extLst>
            </p:cNvPr>
            <p:cNvSpPr txBox="1"/>
            <p:nvPr/>
          </p:nvSpPr>
          <p:spPr>
            <a:xfrm>
              <a:off x="9122983" y="1212204"/>
              <a:ext cx="15536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444455"/>
                  </a:solidFill>
                  <a:latin typeface="Times"/>
                  <a:cs typeface="Times"/>
                  <a:sym typeface="Times"/>
                  <a:rtl val="0"/>
                </a:rPr>
                <a:t>password: ishotthesherif</a:t>
              </a:r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DEE02D7-6276-AF91-C02D-61105FBD1E17}"/>
              </a:ext>
            </a:extLst>
          </p:cNvPr>
          <p:cNvSpPr/>
          <p:nvPr/>
        </p:nvSpPr>
        <p:spPr>
          <a:xfrm>
            <a:off x="9236146" y="498302"/>
            <a:ext cx="805378" cy="412559"/>
          </a:xfrm>
          <a:custGeom>
            <a:avLst/>
            <a:gdLst>
              <a:gd name="connsiteX0" fmla="*/ 4 w 703485"/>
              <a:gd name="connsiteY0" fmla="*/ 850 h 412559"/>
              <a:gd name="connsiteX1" fmla="*/ 703490 w 703485"/>
              <a:gd name="connsiteY1" fmla="*/ 413410 h 41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3485" h="412559">
                <a:moveTo>
                  <a:pt x="4" y="850"/>
                </a:moveTo>
                <a:cubicBezTo>
                  <a:pt x="179738" y="106243"/>
                  <a:pt x="460026" y="270629"/>
                  <a:pt x="703490" y="413410"/>
                </a:cubicBezTo>
              </a:path>
            </a:pathLst>
          </a:custGeom>
          <a:noFill/>
          <a:ln w="768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LID4096" sz="2000"/>
          </a:p>
        </p:txBody>
      </p:sp>
      <p:grpSp>
        <p:nvGrpSpPr>
          <p:cNvPr id="22" name="Graphic 12">
            <a:extLst>
              <a:ext uri="{FF2B5EF4-FFF2-40B4-BE49-F238E27FC236}">
                <a16:creationId xmlns:a16="http://schemas.microsoft.com/office/drawing/2014/main" id="{ED9AB8C6-1238-C388-F0A9-797AAE1D1711}"/>
              </a:ext>
            </a:extLst>
          </p:cNvPr>
          <p:cNvGrpSpPr/>
          <p:nvPr/>
        </p:nvGrpSpPr>
        <p:grpSpPr>
          <a:xfrm>
            <a:off x="2576353" y="2187133"/>
            <a:ext cx="3695109" cy="451025"/>
            <a:chOff x="2731307" y="2187133"/>
            <a:chExt cx="3227619" cy="451025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2A397C8-5B44-9BFA-0ABF-5F8E5ACCD0BA}"/>
                </a:ext>
              </a:extLst>
            </p:cNvPr>
            <p:cNvSpPr/>
            <p:nvPr/>
          </p:nvSpPr>
          <p:spPr>
            <a:xfrm>
              <a:off x="2731307" y="2187133"/>
              <a:ext cx="3006811" cy="451025"/>
            </a:xfrm>
            <a:custGeom>
              <a:avLst/>
              <a:gdLst>
                <a:gd name="connsiteX0" fmla="*/ 3006815 w 3006811"/>
                <a:gd name="connsiteY0" fmla="*/ 226363 h 451025"/>
                <a:gd name="connsiteX1" fmla="*/ 1503410 w 3006811"/>
                <a:gd name="connsiteY1" fmla="*/ 451875 h 451025"/>
                <a:gd name="connsiteX2" fmla="*/ 4 w 3006811"/>
                <a:gd name="connsiteY2" fmla="*/ 226363 h 451025"/>
                <a:gd name="connsiteX3" fmla="*/ 1503410 w 3006811"/>
                <a:gd name="connsiteY3" fmla="*/ 850 h 451025"/>
                <a:gd name="connsiteX4" fmla="*/ 3006815 w 3006811"/>
                <a:gd name="connsiteY4" fmla="*/ 226363 h 45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6811" h="451025">
                  <a:moveTo>
                    <a:pt x="3006815" y="226363"/>
                  </a:moveTo>
                  <a:cubicBezTo>
                    <a:pt x="3006815" y="350910"/>
                    <a:pt x="2333718" y="451875"/>
                    <a:pt x="1503410" y="451875"/>
                  </a:cubicBezTo>
                  <a:cubicBezTo>
                    <a:pt x="673102" y="451875"/>
                    <a:pt x="4" y="350910"/>
                    <a:pt x="4" y="226363"/>
                  </a:cubicBezTo>
                  <a:cubicBezTo>
                    <a:pt x="4" y="101815"/>
                    <a:pt x="673102" y="850"/>
                    <a:pt x="1503410" y="850"/>
                  </a:cubicBezTo>
                  <a:cubicBezTo>
                    <a:pt x="2333718" y="850"/>
                    <a:pt x="3006815" y="101815"/>
                    <a:pt x="3006815" y="226363"/>
                  </a:cubicBezTo>
                  <a:close/>
                </a:path>
              </a:pathLst>
            </a:custGeom>
            <a:solidFill>
              <a:srgbClr val="FFFF00"/>
            </a:solidFill>
            <a:ln w="7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42A4DA9-81B8-50E0-E0B1-9D2414C903BF}"/>
                </a:ext>
              </a:extLst>
            </p:cNvPr>
            <p:cNvSpPr txBox="1"/>
            <p:nvPr/>
          </p:nvSpPr>
          <p:spPr>
            <a:xfrm>
              <a:off x="3730798" y="2234685"/>
              <a:ext cx="126509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000000"/>
                  </a:solidFill>
                  <a:latin typeface="Times"/>
                  <a:cs typeface="Times"/>
                  <a:sym typeface="Times"/>
                  <a:rtl val="0"/>
                </a:rPr>
                <a:t>AddProductToCart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04BD904-0287-D0F9-19E8-2DB1A5FF893D}"/>
                </a:ext>
              </a:extLst>
            </p:cNvPr>
            <p:cNvSpPr txBox="1"/>
            <p:nvPr/>
          </p:nvSpPr>
          <p:spPr>
            <a:xfrm>
              <a:off x="3140526" y="2363851"/>
              <a:ext cx="28184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444455"/>
                  </a:solidFill>
                  <a:latin typeface="Times"/>
                  <a:cs typeface="Times"/>
                  <a:sym typeface="Times"/>
                  <a:rtl val="0"/>
                </a:rPr>
                <a:t>name: HUMMINGBIRD PRINTED T-SHIRT</a:t>
              </a:r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1A7EC1A-6D15-D76E-EDAF-04E9FB0ACF15}"/>
              </a:ext>
            </a:extLst>
          </p:cNvPr>
          <p:cNvSpPr/>
          <p:nvPr/>
        </p:nvSpPr>
        <p:spPr>
          <a:xfrm>
            <a:off x="5268677" y="1807799"/>
            <a:ext cx="2162644" cy="417403"/>
          </a:xfrm>
          <a:custGeom>
            <a:avLst/>
            <a:gdLst>
              <a:gd name="connsiteX0" fmla="*/ 1889040 w 1889035"/>
              <a:gd name="connsiteY0" fmla="*/ 850 h 417403"/>
              <a:gd name="connsiteX1" fmla="*/ 4 w 1889035"/>
              <a:gd name="connsiteY1" fmla="*/ 418254 h 417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89035" h="417403">
                <a:moveTo>
                  <a:pt x="1889040" y="850"/>
                </a:moveTo>
                <a:cubicBezTo>
                  <a:pt x="1755976" y="30251"/>
                  <a:pt x="753560" y="251746"/>
                  <a:pt x="4" y="418254"/>
                </a:cubicBezTo>
              </a:path>
            </a:pathLst>
          </a:custGeom>
          <a:noFill/>
          <a:ln w="7687" cap="flat">
            <a:solidFill>
              <a:srgbClr val="000000"/>
            </a:solidFill>
            <a:prstDash val="solid"/>
            <a:miter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rtlCol="0" anchor="ctr"/>
          <a:lstStyle/>
          <a:p>
            <a:endParaRPr lang="LID4096" sz="2000"/>
          </a:p>
        </p:txBody>
      </p:sp>
      <p:grpSp>
        <p:nvGrpSpPr>
          <p:cNvPr id="27" name="Graphic 12">
            <a:extLst>
              <a:ext uri="{FF2B5EF4-FFF2-40B4-BE49-F238E27FC236}">
                <a16:creationId xmlns:a16="http://schemas.microsoft.com/office/drawing/2014/main" id="{DE186B2F-817E-AA21-EDB4-3D131E50CDD2}"/>
              </a:ext>
            </a:extLst>
          </p:cNvPr>
          <p:cNvGrpSpPr/>
          <p:nvPr/>
        </p:nvGrpSpPr>
        <p:grpSpPr>
          <a:xfrm>
            <a:off x="6177998" y="2096721"/>
            <a:ext cx="2712361" cy="631850"/>
            <a:chOff x="5877286" y="2096721"/>
            <a:chExt cx="2369204" cy="631850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3CC97C1-50C4-464A-E819-94BD0F532413}"/>
                </a:ext>
              </a:extLst>
            </p:cNvPr>
            <p:cNvSpPr/>
            <p:nvPr/>
          </p:nvSpPr>
          <p:spPr>
            <a:xfrm>
              <a:off x="5877286" y="2096721"/>
              <a:ext cx="2219130" cy="631850"/>
            </a:xfrm>
            <a:custGeom>
              <a:avLst/>
              <a:gdLst>
                <a:gd name="connsiteX0" fmla="*/ 2219135 w 2219130"/>
                <a:gd name="connsiteY0" fmla="*/ 316775 h 631850"/>
                <a:gd name="connsiteX1" fmla="*/ 1109570 w 2219130"/>
                <a:gd name="connsiteY1" fmla="*/ 632701 h 631850"/>
                <a:gd name="connsiteX2" fmla="*/ 4 w 2219130"/>
                <a:gd name="connsiteY2" fmla="*/ 316775 h 631850"/>
                <a:gd name="connsiteX3" fmla="*/ 1109570 w 2219130"/>
                <a:gd name="connsiteY3" fmla="*/ 850 h 631850"/>
                <a:gd name="connsiteX4" fmla="*/ 2219135 w 2219130"/>
                <a:gd name="connsiteY4" fmla="*/ 316775 h 6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9130" h="631850">
                  <a:moveTo>
                    <a:pt x="2219135" y="316775"/>
                  </a:moveTo>
                  <a:cubicBezTo>
                    <a:pt x="2219135" y="491256"/>
                    <a:pt x="1722366" y="632701"/>
                    <a:pt x="1109570" y="632701"/>
                  </a:cubicBezTo>
                  <a:cubicBezTo>
                    <a:pt x="496774" y="632701"/>
                    <a:pt x="4" y="491256"/>
                    <a:pt x="4" y="316775"/>
                  </a:cubicBezTo>
                  <a:cubicBezTo>
                    <a:pt x="4" y="142295"/>
                    <a:pt x="496773" y="850"/>
                    <a:pt x="1109570" y="850"/>
                  </a:cubicBezTo>
                  <a:cubicBezTo>
                    <a:pt x="1722365" y="850"/>
                    <a:pt x="2219135" y="142294"/>
                    <a:pt x="2219135" y="316775"/>
                  </a:cubicBezTo>
                  <a:close/>
                </a:path>
              </a:pathLst>
            </a:custGeom>
            <a:solidFill>
              <a:srgbClr val="F0F0F0"/>
            </a:solidFill>
            <a:ln w="7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9D66FB7-8942-E84F-A567-75C65621471A}"/>
                </a:ext>
              </a:extLst>
            </p:cNvPr>
            <p:cNvSpPr txBox="1"/>
            <p:nvPr/>
          </p:nvSpPr>
          <p:spPr>
            <a:xfrm>
              <a:off x="6766868" y="2170103"/>
              <a:ext cx="52129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000000"/>
                  </a:solidFill>
                  <a:latin typeface="Times"/>
                  <a:cs typeface="Times"/>
                  <a:sym typeface="Times"/>
                  <a:rtl val="0"/>
                </a:rPr>
                <a:t>Login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2DEDED-23A9-1F30-3156-B8BED2F56F5B}"/>
                </a:ext>
              </a:extLst>
            </p:cNvPr>
            <p:cNvSpPr txBox="1"/>
            <p:nvPr/>
          </p:nvSpPr>
          <p:spPr>
            <a:xfrm>
              <a:off x="6171883" y="2299268"/>
              <a:ext cx="20746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444455"/>
                  </a:solidFill>
                  <a:latin typeface="Times"/>
                  <a:cs typeface="Times"/>
                  <a:sym typeface="Times"/>
                  <a:rtl val="0"/>
                </a:rPr>
                <a:t>email: bob.marley@provego.com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9E2D1C5-5727-8CCB-00DD-554DD524FCAC}"/>
                </a:ext>
              </a:extLst>
            </p:cNvPr>
            <p:cNvSpPr txBox="1"/>
            <p:nvPr/>
          </p:nvSpPr>
          <p:spPr>
            <a:xfrm>
              <a:off x="6370883" y="2428433"/>
              <a:ext cx="15536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444455"/>
                  </a:solidFill>
                  <a:latin typeface="Times"/>
                  <a:cs typeface="Times"/>
                  <a:sym typeface="Times"/>
                  <a:rtl val="0"/>
                </a:rPr>
                <a:t>password: ishotthesherif</a:t>
              </a:r>
            </a:p>
          </p:txBody>
        </p:sp>
      </p:grp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59A06E3-80A1-D4F1-4753-B8D134B7B796}"/>
              </a:ext>
            </a:extLst>
          </p:cNvPr>
          <p:cNvSpPr/>
          <p:nvPr/>
        </p:nvSpPr>
        <p:spPr>
          <a:xfrm>
            <a:off x="7448273" y="1819562"/>
            <a:ext cx="8800" cy="273661"/>
          </a:xfrm>
          <a:custGeom>
            <a:avLst/>
            <a:gdLst>
              <a:gd name="connsiteX0" fmla="*/ 4 w 7687"/>
              <a:gd name="connsiteY0" fmla="*/ 850 h 273661"/>
              <a:gd name="connsiteX1" fmla="*/ 4 w 7687"/>
              <a:gd name="connsiteY1" fmla="*/ 274511 h 273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87" h="273661">
                <a:moveTo>
                  <a:pt x="4" y="850"/>
                </a:moveTo>
                <a:cubicBezTo>
                  <a:pt x="4" y="41083"/>
                  <a:pt x="4" y="156248"/>
                  <a:pt x="4" y="274511"/>
                </a:cubicBezTo>
              </a:path>
            </a:pathLst>
          </a:custGeom>
          <a:noFill/>
          <a:ln w="768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LID4096" sz="2000"/>
          </a:p>
        </p:txBody>
      </p:sp>
      <p:grpSp>
        <p:nvGrpSpPr>
          <p:cNvPr id="34" name="Graphic 12">
            <a:extLst>
              <a:ext uri="{FF2B5EF4-FFF2-40B4-BE49-F238E27FC236}">
                <a16:creationId xmlns:a16="http://schemas.microsoft.com/office/drawing/2014/main" id="{F9F611AF-B0AA-68DA-9C19-1E220C493D35}"/>
              </a:ext>
            </a:extLst>
          </p:cNvPr>
          <p:cNvGrpSpPr/>
          <p:nvPr/>
        </p:nvGrpSpPr>
        <p:grpSpPr>
          <a:xfrm>
            <a:off x="4266719" y="2639085"/>
            <a:ext cx="61606" cy="367313"/>
            <a:chOff x="4207814" y="2639085"/>
            <a:chExt cx="53812" cy="367313"/>
          </a:xfrm>
          <a:effectLst>
            <a:glow rad="1016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452C67B-A7EB-1D72-B085-2C0655D88886}"/>
                </a:ext>
              </a:extLst>
            </p:cNvPr>
            <p:cNvSpPr/>
            <p:nvPr/>
          </p:nvSpPr>
          <p:spPr>
            <a:xfrm>
              <a:off x="4234713" y="2639085"/>
              <a:ext cx="7687" cy="289345"/>
            </a:xfrm>
            <a:custGeom>
              <a:avLst/>
              <a:gdLst>
                <a:gd name="connsiteX0" fmla="*/ 4 w 7687"/>
                <a:gd name="connsiteY0" fmla="*/ 850 h 289345"/>
                <a:gd name="connsiteX1" fmla="*/ 4 w 7687"/>
                <a:gd name="connsiteY1" fmla="*/ 290196 h 28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87" h="289345">
                  <a:moveTo>
                    <a:pt x="4" y="850"/>
                  </a:moveTo>
                  <a:cubicBezTo>
                    <a:pt x="4" y="101138"/>
                    <a:pt x="4" y="213512"/>
                    <a:pt x="4" y="290196"/>
                  </a:cubicBezTo>
                </a:path>
              </a:pathLst>
            </a:custGeom>
            <a:noFill/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B4002BB-18B3-A85F-EDA5-5DA02FBE06B7}"/>
                </a:ext>
              </a:extLst>
            </p:cNvPr>
            <p:cNvSpPr/>
            <p:nvPr/>
          </p:nvSpPr>
          <p:spPr>
            <a:xfrm>
              <a:off x="4207814" y="2929514"/>
              <a:ext cx="53812" cy="76884"/>
            </a:xfrm>
            <a:custGeom>
              <a:avLst/>
              <a:gdLst>
                <a:gd name="connsiteX0" fmla="*/ 53817 w 53812"/>
                <a:gd name="connsiteY0" fmla="*/ 850 h 76884"/>
                <a:gd name="connsiteX1" fmla="*/ 26903 w 53812"/>
                <a:gd name="connsiteY1" fmla="*/ 77734 h 76884"/>
                <a:gd name="connsiteX2" fmla="*/ 4 w 53812"/>
                <a:gd name="connsiteY2" fmla="*/ 850 h 76884"/>
                <a:gd name="connsiteX3" fmla="*/ 53817 w 53812"/>
                <a:gd name="connsiteY3" fmla="*/ 850 h 7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12" h="76884">
                  <a:moveTo>
                    <a:pt x="53817" y="850"/>
                  </a:moveTo>
                  <a:lnTo>
                    <a:pt x="26903" y="77734"/>
                  </a:lnTo>
                  <a:lnTo>
                    <a:pt x="4" y="850"/>
                  </a:lnTo>
                  <a:lnTo>
                    <a:pt x="53817" y="850"/>
                  </a:lnTo>
                  <a:close/>
                </a:path>
              </a:pathLst>
            </a:custGeom>
            <a:solidFill>
              <a:srgbClr val="000000"/>
            </a:solidFill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</p:grpSp>
      <p:grpSp>
        <p:nvGrpSpPr>
          <p:cNvPr id="37" name="Graphic 12">
            <a:extLst>
              <a:ext uri="{FF2B5EF4-FFF2-40B4-BE49-F238E27FC236}">
                <a16:creationId xmlns:a16="http://schemas.microsoft.com/office/drawing/2014/main" id="{C53F7ED2-C86A-0BE9-911B-BFBF22599754}"/>
              </a:ext>
            </a:extLst>
          </p:cNvPr>
          <p:cNvGrpSpPr/>
          <p:nvPr/>
        </p:nvGrpSpPr>
        <p:grpSpPr>
          <a:xfrm>
            <a:off x="880831" y="3403363"/>
            <a:ext cx="3818883" cy="451025"/>
            <a:chOff x="1250295" y="3403363"/>
            <a:chExt cx="3335733" cy="451025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17E52F1-1A27-6D78-2065-E33CE2DC5A98}"/>
                </a:ext>
              </a:extLst>
            </p:cNvPr>
            <p:cNvSpPr/>
            <p:nvPr/>
          </p:nvSpPr>
          <p:spPr>
            <a:xfrm>
              <a:off x="1250295" y="3403363"/>
              <a:ext cx="3109071" cy="451025"/>
            </a:xfrm>
            <a:custGeom>
              <a:avLst/>
              <a:gdLst>
                <a:gd name="connsiteX0" fmla="*/ 3109075 w 3109071"/>
                <a:gd name="connsiteY0" fmla="*/ 226363 h 451025"/>
                <a:gd name="connsiteX1" fmla="*/ 1554540 w 3109071"/>
                <a:gd name="connsiteY1" fmla="*/ 451875 h 451025"/>
                <a:gd name="connsiteX2" fmla="*/ 4 w 3109071"/>
                <a:gd name="connsiteY2" fmla="*/ 226363 h 451025"/>
                <a:gd name="connsiteX3" fmla="*/ 1554540 w 3109071"/>
                <a:gd name="connsiteY3" fmla="*/ 850 h 451025"/>
                <a:gd name="connsiteX4" fmla="*/ 3109075 w 3109071"/>
                <a:gd name="connsiteY4" fmla="*/ 226363 h 45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9071" h="451025">
                  <a:moveTo>
                    <a:pt x="3109075" y="226363"/>
                  </a:moveTo>
                  <a:cubicBezTo>
                    <a:pt x="3109075" y="350910"/>
                    <a:pt x="2413086" y="451875"/>
                    <a:pt x="1554540" y="451875"/>
                  </a:cubicBezTo>
                  <a:cubicBezTo>
                    <a:pt x="695993" y="451875"/>
                    <a:pt x="4" y="350910"/>
                    <a:pt x="4" y="226363"/>
                  </a:cubicBezTo>
                  <a:cubicBezTo>
                    <a:pt x="4" y="101816"/>
                    <a:pt x="695993" y="850"/>
                    <a:pt x="1554540" y="850"/>
                  </a:cubicBezTo>
                  <a:cubicBezTo>
                    <a:pt x="2413086" y="850"/>
                    <a:pt x="3109075" y="101816"/>
                    <a:pt x="3109075" y="226363"/>
                  </a:cubicBezTo>
                  <a:close/>
                </a:path>
              </a:pathLst>
            </a:custGeom>
            <a:solidFill>
              <a:srgbClr val="FFFF00"/>
            </a:solidFill>
            <a:ln w="7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2F14AC1-D991-D5D7-C08F-86955E154807}"/>
                </a:ext>
              </a:extLst>
            </p:cNvPr>
            <p:cNvSpPr txBox="1"/>
            <p:nvPr/>
          </p:nvSpPr>
          <p:spPr>
            <a:xfrm>
              <a:off x="2300916" y="3450914"/>
              <a:ext cx="126509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000000"/>
                  </a:solidFill>
                  <a:latin typeface="Times"/>
                  <a:cs typeface="Times"/>
                  <a:sym typeface="Times"/>
                  <a:rtl val="0"/>
                </a:rPr>
                <a:t>AddProductToCart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B11E90-999B-F034-704A-79C95B535FA6}"/>
                </a:ext>
              </a:extLst>
            </p:cNvPr>
            <p:cNvSpPr txBox="1"/>
            <p:nvPr/>
          </p:nvSpPr>
          <p:spPr>
            <a:xfrm>
              <a:off x="1676257" y="3580080"/>
              <a:ext cx="29097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444455"/>
                  </a:solidFill>
                  <a:latin typeface="Times"/>
                  <a:cs typeface="Times"/>
                  <a:sym typeface="Times"/>
                  <a:rtl val="0"/>
                </a:rPr>
                <a:t>name: HUMMINGBIRD PRINTEDSWEATER</a:t>
              </a: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4A868FA-3ACE-E3D9-A7C3-B4A6A58A93D6}"/>
              </a:ext>
            </a:extLst>
          </p:cNvPr>
          <p:cNvSpPr/>
          <p:nvPr/>
        </p:nvSpPr>
        <p:spPr>
          <a:xfrm>
            <a:off x="3239113" y="3027588"/>
            <a:ext cx="1040022" cy="386350"/>
          </a:xfrm>
          <a:custGeom>
            <a:avLst/>
            <a:gdLst>
              <a:gd name="connsiteX0" fmla="*/ 908448 w 908443"/>
              <a:gd name="connsiteY0" fmla="*/ 850 h 386350"/>
              <a:gd name="connsiteX1" fmla="*/ 4 w 908443"/>
              <a:gd name="connsiteY1" fmla="*/ 387201 h 38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8443" h="386350">
                <a:moveTo>
                  <a:pt x="908448" y="850"/>
                </a:moveTo>
                <a:cubicBezTo>
                  <a:pt x="818550" y="39085"/>
                  <a:pt x="368529" y="230472"/>
                  <a:pt x="4" y="387201"/>
                </a:cubicBezTo>
              </a:path>
            </a:pathLst>
          </a:custGeom>
          <a:noFill/>
          <a:ln w="7687" cap="flat">
            <a:solidFill>
              <a:srgbClr val="000000"/>
            </a:solidFill>
            <a:prstDash val="solid"/>
            <a:miter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rtlCol="0" anchor="ctr"/>
          <a:lstStyle/>
          <a:p>
            <a:endParaRPr lang="LID4096" sz="2000"/>
          </a:p>
        </p:txBody>
      </p:sp>
      <p:grpSp>
        <p:nvGrpSpPr>
          <p:cNvPr id="42" name="Graphic 12">
            <a:extLst>
              <a:ext uri="{FF2B5EF4-FFF2-40B4-BE49-F238E27FC236}">
                <a16:creationId xmlns:a16="http://schemas.microsoft.com/office/drawing/2014/main" id="{902F6C16-07F6-903A-AC22-B8EBAE6A4ACE}"/>
              </a:ext>
            </a:extLst>
          </p:cNvPr>
          <p:cNvGrpSpPr/>
          <p:nvPr/>
        </p:nvGrpSpPr>
        <p:grpSpPr>
          <a:xfrm>
            <a:off x="4602618" y="3312950"/>
            <a:ext cx="2712361" cy="631850"/>
            <a:chOff x="4501217" y="3312950"/>
            <a:chExt cx="2369204" cy="631850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901D132-9E67-855C-084B-6DF89C59DD51}"/>
                </a:ext>
              </a:extLst>
            </p:cNvPr>
            <p:cNvSpPr/>
            <p:nvPr/>
          </p:nvSpPr>
          <p:spPr>
            <a:xfrm>
              <a:off x="4501217" y="3312950"/>
              <a:ext cx="2219130" cy="631850"/>
            </a:xfrm>
            <a:custGeom>
              <a:avLst/>
              <a:gdLst>
                <a:gd name="connsiteX0" fmla="*/ 2219135 w 2219130"/>
                <a:gd name="connsiteY0" fmla="*/ 316775 h 631850"/>
                <a:gd name="connsiteX1" fmla="*/ 1109570 w 2219130"/>
                <a:gd name="connsiteY1" fmla="*/ 632701 h 631850"/>
                <a:gd name="connsiteX2" fmla="*/ 4 w 2219130"/>
                <a:gd name="connsiteY2" fmla="*/ 316775 h 631850"/>
                <a:gd name="connsiteX3" fmla="*/ 1109570 w 2219130"/>
                <a:gd name="connsiteY3" fmla="*/ 850 h 631850"/>
                <a:gd name="connsiteX4" fmla="*/ 2219135 w 2219130"/>
                <a:gd name="connsiteY4" fmla="*/ 316775 h 6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9130" h="631850">
                  <a:moveTo>
                    <a:pt x="2219135" y="316775"/>
                  </a:moveTo>
                  <a:cubicBezTo>
                    <a:pt x="2219135" y="491256"/>
                    <a:pt x="1722366" y="632701"/>
                    <a:pt x="1109570" y="632701"/>
                  </a:cubicBezTo>
                  <a:cubicBezTo>
                    <a:pt x="496774" y="632701"/>
                    <a:pt x="4" y="491256"/>
                    <a:pt x="4" y="316775"/>
                  </a:cubicBezTo>
                  <a:cubicBezTo>
                    <a:pt x="4" y="142295"/>
                    <a:pt x="496773" y="850"/>
                    <a:pt x="1109570" y="850"/>
                  </a:cubicBezTo>
                  <a:cubicBezTo>
                    <a:pt x="1722365" y="850"/>
                    <a:pt x="2219135" y="142295"/>
                    <a:pt x="2219135" y="316775"/>
                  </a:cubicBezTo>
                  <a:close/>
                </a:path>
              </a:pathLst>
            </a:custGeom>
            <a:solidFill>
              <a:srgbClr val="F0F0F0"/>
            </a:solidFill>
            <a:ln w="7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43DF802-3766-2ABA-4363-35D36F1A60A8}"/>
                </a:ext>
              </a:extLst>
            </p:cNvPr>
            <p:cNvSpPr txBox="1"/>
            <p:nvPr/>
          </p:nvSpPr>
          <p:spPr>
            <a:xfrm>
              <a:off x="5390799" y="3386332"/>
              <a:ext cx="52129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000000"/>
                  </a:solidFill>
                  <a:latin typeface="Times"/>
                  <a:cs typeface="Times"/>
                  <a:sym typeface="Times"/>
                  <a:rtl val="0"/>
                </a:rPr>
                <a:t>Login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9BB7812-93BA-D815-E413-EA46AEC5C89F}"/>
                </a:ext>
              </a:extLst>
            </p:cNvPr>
            <p:cNvSpPr txBox="1"/>
            <p:nvPr/>
          </p:nvSpPr>
          <p:spPr>
            <a:xfrm>
              <a:off x="4795814" y="3515497"/>
              <a:ext cx="20746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444455"/>
                  </a:solidFill>
                  <a:latin typeface="Times"/>
                  <a:cs typeface="Times"/>
                  <a:sym typeface="Times"/>
                  <a:rtl val="0"/>
                </a:rPr>
                <a:t>email: bob.marley@provego.com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4958E97-624D-ECEF-A330-14CD97CB92E9}"/>
                </a:ext>
              </a:extLst>
            </p:cNvPr>
            <p:cNvSpPr txBox="1"/>
            <p:nvPr/>
          </p:nvSpPr>
          <p:spPr>
            <a:xfrm>
              <a:off x="4994814" y="3644662"/>
              <a:ext cx="15536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444455"/>
                  </a:solidFill>
                  <a:latin typeface="Times"/>
                  <a:cs typeface="Times"/>
                  <a:sym typeface="Times"/>
                  <a:rtl val="0"/>
                </a:rPr>
                <a:t>password: ishotthesherif</a:t>
              </a:r>
            </a:p>
          </p:txBody>
        </p:sp>
      </p:grp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667DD6A5-3871-CAFD-738C-E36A69966255}"/>
              </a:ext>
            </a:extLst>
          </p:cNvPr>
          <p:cNvSpPr/>
          <p:nvPr/>
        </p:nvSpPr>
        <p:spPr>
          <a:xfrm>
            <a:off x="4315212" y="3027588"/>
            <a:ext cx="865271" cy="334007"/>
          </a:xfrm>
          <a:custGeom>
            <a:avLst/>
            <a:gdLst>
              <a:gd name="connsiteX0" fmla="*/ 4 w 755800"/>
              <a:gd name="connsiteY0" fmla="*/ 850 h 334007"/>
              <a:gd name="connsiteX1" fmla="*/ 755804 w 755800"/>
              <a:gd name="connsiteY1" fmla="*/ 334858 h 334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800" h="334007">
                <a:moveTo>
                  <a:pt x="4" y="850"/>
                </a:moveTo>
                <a:cubicBezTo>
                  <a:pt x="77064" y="34910"/>
                  <a:pt x="429130" y="190492"/>
                  <a:pt x="755804" y="334858"/>
                </a:cubicBezTo>
              </a:path>
            </a:pathLst>
          </a:custGeom>
          <a:noFill/>
          <a:ln w="768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LID4096" sz="200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651314F2-3A51-6071-E156-68F5C5F5903E}"/>
              </a:ext>
            </a:extLst>
          </p:cNvPr>
          <p:cNvSpPr/>
          <p:nvPr/>
        </p:nvSpPr>
        <p:spPr>
          <a:xfrm>
            <a:off x="9007847" y="3006921"/>
            <a:ext cx="31683" cy="27678"/>
          </a:xfrm>
          <a:custGeom>
            <a:avLst/>
            <a:gdLst>
              <a:gd name="connsiteX0" fmla="*/ 27679 w 27675"/>
              <a:gd name="connsiteY0" fmla="*/ 14689 h 27678"/>
              <a:gd name="connsiteX1" fmla="*/ 13841 w 27675"/>
              <a:gd name="connsiteY1" fmla="*/ 28528 h 27678"/>
              <a:gd name="connsiteX2" fmla="*/ 4 w 27675"/>
              <a:gd name="connsiteY2" fmla="*/ 14689 h 27678"/>
              <a:gd name="connsiteX3" fmla="*/ 13841 w 27675"/>
              <a:gd name="connsiteY3" fmla="*/ 850 h 27678"/>
              <a:gd name="connsiteX4" fmla="*/ 27679 w 27675"/>
              <a:gd name="connsiteY4" fmla="*/ 14689 h 2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75" h="27678">
                <a:moveTo>
                  <a:pt x="27679" y="14689"/>
                </a:moveTo>
                <a:cubicBezTo>
                  <a:pt x="27679" y="22333"/>
                  <a:pt x="21483" y="28528"/>
                  <a:pt x="13841" y="28528"/>
                </a:cubicBezTo>
                <a:cubicBezTo>
                  <a:pt x="6199" y="28528"/>
                  <a:pt x="4" y="22333"/>
                  <a:pt x="4" y="14689"/>
                </a:cubicBezTo>
                <a:cubicBezTo>
                  <a:pt x="4" y="7046"/>
                  <a:pt x="6199" y="850"/>
                  <a:pt x="13841" y="850"/>
                </a:cubicBezTo>
                <a:cubicBezTo>
                  <a:pt x="21484" y="850"/>
                  <a:pt x="27679" y="7046"/>
                  <a:pt x="27679" y="14689"/>
                </a:cubicBezTo>
                <a:close/>
              </a:path>
            </a:pathLst>
          </a:custGeom>
          <a:solidFill>
            <a:srgbClr val="000000"/>
          </a:solidFill>
          <a:ln w="768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LID4096" sz="2000"/>
          </a:p>
        </p:txBody>
      </p:sp>
      <p:grpSp>
        <p:nvGrpSpPr>
          <p:cNvPr id="49" name="Graphic 12">
            <a:extLst>
              <a:ext uri="{FF2B5EF4-FFF2-40B4-BE49-F238E27FC236}">
                <a16:creationId xmlns:a16="http://schemas.microsoft.com/office/drawing/2014/main" id="{6B6F0BE2-C267-E597-7A79-6A9D65E41049}"/>
              </a:ext>
            </a:extLst>
          </p:cNvPr>
          <p:cNvGrpSpPr/>
          <p:nvPr/>
        </p:nvGrpSpPr>
        <p:grpSpPr>
          <a:xfrm>
            <a:off x="8139258" y="2679372"/>
            <a:ext cx="868500" cy="335253"/>
            <a:chOff x="7590415" y="2679372"/>
            <a:chExt cx="758621" cy="335253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7C90C6A-D8B6-5E74-4305-FCD4EAC29295}"/>
                </a:ext>
              </a:extLst>
            </p:cNvPr>
            <p:cNvSpPr/>
            <p:nvPr/>
          </p:nvSpPr>
          <p:spPr>
            <a:xfrm>
              <a:off x="7590415" y="2679372"/>
              <a:ext cx="687435" cy="303792"/>
            </a:xfrm>
            <a:custGeom>
              <a:avLst/>
              <a:gdLst>
                <a:gd name="connsiteX0" fmla="*/ 4 w 687435"/>
                <a:gd name="connsiteY0" fmla="*/ 850 h 303792"/>
                <a:gd name="connsiteX1" fmla="*/ 687439 w 687435"/>
                <a:gd name="connsiteY1" fmla="*/ 304642 h 303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7435" h="303792">
                  <a:moveTo>
                    <a:pt x="4" y="850"/>
                  </a:moveTo>
                  <a:cubicBezTo>
                    <a:pt x="266270" y="118522"/>
                    <a:pt x="549671" y="243758"/>
                    <a:pt x="687439" y="304642"/>
                  </a:cubicBezTo>
                </a:path>
              </a:pathLst>
            </a:custGeom>
            <a:noFill/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A8E235A-5BCD-40D4-4797-3B82F8993613}"/>
                </a:ext>
              </a:extLst>
            </p:cNvPr>
            <p:cNvSpPr/>
            <p:nvPr/>
          </p:nvSpPr>
          <p:spPr>
            <a:xfrm>
              <a:off x="8267849" y="2958938"/>
              <a:ext cx="81187" cy="55687"/>
            </a:xfrm>
            <a:custGeom>
              <a:avLst/>
              <a:gdLst>
                <a:gd name="connsiteX0" fmla="*/ 21767 w 81187"/>
                <a:gd name="connsiteY0" fmla="*/ 850 h 55687"/>
                <a:gd name="connsiteX1" fmla="*/ 81192 w 81187"/>
                <a:gd name="connsiteY1" fmla="*/ 56537 h 55687"/>
                <a:gd name="connsiteX2" fmla="*/ 4 w 81187"/>
                <a:gd name="connsiteY2" fmla="*/ 50072 h 55687"/>
                <a:gd name="connsiteX3" fmla="*/ 21767 w 81187"/>
                <a:gd name="connsiteY3" fmla="*/ 850 h 55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187" h="55687">
                  <a:moveTo>
                    <a:pt x="21767" y="850"/>
                  </a:moveTo>
                  <a:lnTo>
                    <a:pt x="81192" y="56537"/>
                  </a:lnTo>
                  <a:lnTo>
                    <a:pt x="4" y="50072"/>
                  </a:lnTo>
                  <a:lnTo>
                    <a:pt x="21767" y="850"/>
                  </a:lnTo>
                  <a:close/>
                </a:path>
              </a:pathLst>
            </a:custGeom>
            <a:solidFill>
              <a:srgbClr val="000000"/>
            </a:solidFill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</p:grpSp>
      <p:grpSp>
        <p:nvGrpSpPr>
          <p:cNvPr id="52" name="Graphic 12">
            <a:extLst>
              <a:ext uri="{FF2B5EF4-FFF2-40B4-BE49-F238E27FC236}">
                <a16:creationId xmlns:a16="http://schemas.microsoft.com/office/drawing/2014/main" id="{B819CA1E-CE4B-8E42-B8A2-F931C38D2957}"/>
              </a:ext>
            </a:extLst>
          </p:cNvPr>
          <p:cNvGrpSpPr/>
          <p:nvPr/>
        </p:nvGrpSpPr>
        <p:grpSpPr>
          <a:xfrm>
            <a:off x="7302529" y="3403363"/>
            <a:ext cx="3695074" cy="451025"/>
            <a:chOff x="6859546" y="3403363"/>
            <a:chExt cx="3227588" cy="45102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F24A4B99-9B4A-AD1C-1236-5E42F1277D94}"/>
                </a:ext>
              </a:extLst>
            </p:cNvPr>
            <p:cNvSpPr/>
            <p:nvPr/>
          </p:nvSpPr>
          <p:spPr>
            <a:xfrm>
              <a:off x="6859546" y="3403363"/>
              <a:ext cx="3006811" cy="451025"/>
            </a:xfrm>
            <a:custGeom>
              <a:avLst/>
              <a:gdLst>
                <a:gd name="connsiteX0" fmla="*/ 3006816 w 3006811"/>
                <a:gd name="connsiteY0" fmla="*/ 226363 h 451025"/>
                <a:gd name="connsiteX1" fmla="*/ 1503410 w 3006811"/>
                <a:gd name="connsiteY1" fmla="*/ 451875 h 451025"/>
                <a:gd name="connsiteX2" fmla="*/ 4 w 3006811"/>
                <a:gd name="connsiteY2" fmla="*/ 226363 h 451025"/>
                <a:gd name="connsiteX3" fmla="*/ 1503410 w 3006811"/>
                <a:gd name="connsiteY3" fmla="*/ 850 h 451025"/>
                <a:gd name="connsiteX4" fmla="*/ 3006816 w 3006811"/>
                <a:gd name="connsiteY4" fmla="*/ 226363 h 45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6811" h="451025">
                  <a:moveTo>
                    <a:pt x="3006816" y="226363"/>
                  </a:moveTo>
                  <a:cubicBezTo>
                    <a:pt x="3006816" y="350910"/>
                    <a:pt x="2333718" y="451875"/>
                    <a:pt x="1503410" y="451875"/>
                  </a:cubicBezTo>
                  <a:cubicBezTo>
                    <a:pt x="673102" y="451875"/>
                    <a:pt x="4" y="350910"/>
                    <a:pt x="4" y="226363"/>
                  </a:cubicBezTo>
                  <a:cubicBezTo>
                    <a:pt x="4" y="101816"/>
                    <a:pt x="673102" y="850"/>
                    <a:pt x="1503410" y="850"/>
                  </a:cubicBezTo>
                  <a:cubicBezTo>
                    <a:pt x="2333718" y="850"/>
                    <a:pt x="3006816" y="101816"/>
                    <a:pt x="3006816" y="226363"/>
                  </a:cubicBezTo>
                  <a:close/>
                </a:path>
              </a:pathLst>
            </a:custGeom>
            <a:solidFill>
              <a:srgbClr val="F0F0F0"/>
            </a:solidFill>
            <a:ln w="7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557CFCA-0CA5-2F5B-1770-322D134300BB}"/>
                </a:ext>
              </a:extLst>
            </p:cNvPr>
            <p:cNvSpPr txBox="1"/>
            <p:nvPr/>
          </p:nvSpPr>
          <p:spPr>
            <a:xfrm>
              <a:off x="7859006" y="3450914"/>
              <a:ext cx="126509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000000"/>
                  </a:solidFill>
                  <a:latin typeface="Times"/>
                  <a:cs typeface="Times"/>
                  <a:sym typeface="Times"/>
                  <a:rtl val="0"/>
                </a:rPr>
                <a:t>AddProductToCart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F84F08D-BE1C-5A9F-305C-1E4DE5874BC4}"/>
                </a:ext>
              </a:extLst>
            </p:cNvPr>
            <p:cNvSpPr txBox="1"/>
            <p:nvPr/>
          </p:nvSpPr>
          <p:spPr>
            <a:xfrm>
              <a:off x="7268734" y="3580080"/>
              <a:ext cx="28184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444455"/>
                  </a:solidFill>
                  <a:latin typeface="Times"/>
                  <a:cs typeface="Times"/>
                  <a:sym typeface="Times"/>
                  <a:rtl val="0"/>
                </a:rPr>
                <a:t>name: HUMMINGBIRD PRINTED T-SHIRT</a:t>
              </a:r>
            </a:p>
          </p:txBody>
        </p:sp>
      </p:grp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244D156-BDC0-D430-6A44-DD7D09274481}"/>
              </a:ext>
            </a:extLst>
          </p:cNvPr>
          <p:cNvSpPr/>
          <p:nvPr/>
        </p:nvSpPr>
        <p:spPr>
          <a:xfrm>
            <a:off x="9023688" y="3035791"/>
            <a:ext cx="8800" cy="366537"/>
          </a:xfrm>
          <a:custGeom>
            <a:avLst/>
            <a:gdLst>
              <a:gd name="connsiteX0" fmla="*/ 4 w 7687"/>
              <a:gd name="connsiteY0" fmla="*/ 850 h 366537"/>
              <a:gd name="connsiteX1" fmla="*/ 4 w 7687"/>
              <a:gd name="connsiteY1" fmla="*/ 367388 h 36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87" h="366537">
                <a:moveTo>
                  <a:pt x="4" y="850"/>
                </a:moveTo>
                <a:cubicBezTo>
                  <a:pt x="4" y="51694"/>
                  <a:pt x="4" y="222177"/>
                  <a:pt x="4" y="367388"/>
                </a:cubicBezTo>
              </a:path>
            </a:pathLst>
          </a:custGeom>
          <a:noFill/>
          <a:ln w="768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LID4096" sz="200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54FC56FA-59B8-750F-B713-9DB793391173}"/>
              </a:ext>
            </a:extLst>
          </p:cNvPr>
          <p:cNvSpPr/>
          <p:nvPr/>
        </p:nvSpPr>
        <p:spPr>
          <a:xfrm>
            <a:off x="7115595" y="4223150"/>
            <a:ext cx="31683" cy="27678"/>
          </a:xfrm>
          <a:custGeom>
            <a:avLst/>
            <a:gdLst>
              <a:gd name="connsiteX0" fmla="*/ 27679 w 27675"/>
              <a:gd name="connsiteY0" fmla="*/ 14689 h 27678"/>
              <a:gd name="connsiteX1" fmla="*/ 13842 w 27675"/>
              <a:gd name="connsiteY1" fmla="*/ 28529 h 27678"/>
              <a:gd name="connsiteX2" fmla="*/ 4 w 27675"/>
              <a:gd name="connsiteY2" fmla="*/ 14689 h 27678"/>
              <a:gd name="connsiteX3" fmla="*/ 13842 w 27675"/>
              <a:gd name="connsiteY3" fmla="*/ 850 h 27678"/>
              <a:gd name="connsiteX4" fmla="*/ 27679 w 27675"/>
              <a:gd name="connsiteY4" fmla="*/ 14689 h 2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75" h="27678">
                <a:moveTo>
                  <a:pt x="27679" y="14689"/>
                </a:moveTo>
                <a:cubicBezTo>
                  <a:pt x="27679" y="22333"/>
                  <a:pt x="21484" y="28529"/>
                  <a:pt x="13842" y="28529"/>
                </a:cubicBezTo>
                <a:cubicBezTo>
                  <a:pt x="6199" y="28529"/>
                  <a:pt x="4" y="22333"/>
                  <a:pt x="4" y="14689"/>
                </a:cubicBezTo>
                <a:cubicBezTo>
                  <a:pt x="4" y="7046"/>
                  <a:pt x="6200" y="850"/>
                  <a:pt x="13842" y="850"/>
                </a:cubicBezTo>
                <a:cubicBezTo>
                  <a:pt x="21484" y="850"/>
                  <a:pt x="27679" y="7046"/>
                  <a:pt x="27679" y="14689"/>
                </a:cubicBezTo>
                <a:close/>
              </a:path>
            </a:pathLst>
          </a:custGeom>
          <a:solidFill>
            <a:srgbClr val="000000"/>
          </a:solidFill>
          <a:ln w="768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LID4096" sz="2000"/>
          </a:p>
        </p:txBody>
      </p:sp>
      <p:grpSp>
        <p:nvGrpSpPr>
          <p:cNvPr id="58" name="Graphic 12">
            <a:extLst>
              <a:ext uri="{FF2B5EF4-FFF2-40B4-BE49-F238E27FC236}">
                <a16:creationId xmlns:a16="http://schemas.microsoft.com/office/drawing/2014/main" id="{16442860-06AC-0CA2-028C-574F2F378D3C}"/>
              </a:ext>
            </a:extLst>
          </p:cNvPr>
          <p:cNvGrpSpPr/>
          <p:nvPr/>
        </p:nvGrpSpPr>
        <p:grpSpPr>
          <a:xfrm>
            <a:off x="7148987" y="3839007"/>
            <a:ext cx="1220832" cy="392347"/>
            <a:chOff x="6725429" y="3839007"/>
            <a:chExt cx="1066377" cy="392347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F1236E8-8B71-1E93-F359-75AA4B5C635F}"/>
                </a:ext>
              </a:extLst>
            </p:cNvPr>
            <p:cNvSpPr/>
            <p:nvPr/>
          </p:nvSpPr>
          <p:spPr>
            <a:xfrm>
              <a:off x="6798368" y="3839007"/>
              <a:ext cx="993437" cy="365506"/>
            </a:xfrm>
            <a:custGeom>
              <a:avLst/>
              <a:gdLst>
                <a:gd name="connsiteX0" fmla="*/ 993441 w 993437"/>
                <a:gd name="connsiteY0" fmla="*/ 850 h 365506"/>
                <a:gd name="connsiteX1" fmla="*/ 4 w 993437"/>
                <a:gd name="connsiteY1" fmla="*/ 366357 h 365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3437" h="365506">
                  <a:moveTo>
                    <a:pt x="993441" y="850"/>
                  </a:moveTo>
                  <a:cubicBezTo>
                    <a:pt x="626446" y="135874"/>
                    <a:pt x="184966" y="298307"/>
                    <a:pt x="4" y="366357"/>
                  </a:cubicBezTo>
                </a:path>
              </a:pathLst>
            </a:custGeom>
            <a:noFill/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B732C4B-2FE8-BE0E-01A4-A728885E0261}"/>
                </a:ext>
              </a:extLst>
            </p:cNvPr>
            <p:cNvSpPr/>
            <p:nvPr/>
          </p:nvSpPr>
          <p:spPr>
            <a:xfrm>
              <a:off x="6725429" y="4179550"/>
              <a:ext cx="81434" cy="51804"/>
            </a:xfrm>
            <a:custGeom>
              <a:avLst/>
              <a:gdLst>
                <a:gd name="connsiteX0" fmla="*/ 81438 w 81434"/>
                <a:gd name="connsiteY0" fmla="*/ 51363 h 51804"/>
                <a:gd name="connsiteX1" fmla="*/ 4 w 81434"/>
                <a:gd name="connsiteY1" fmla="*/ 52655 h 51804"/>
                <a:gd name="connsiteX2" fmla="*/ 62858 w 81434"/>
                <a:gd name="connsiteY2" fmla="*/ 850 h 51804"/>
                <a:gd name="connsiteX3" fmla="*/ 81438 w 81434"/>
                <a:gd name="connsiteY3" fmla="*/ 51363 h 5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434" h="51804">
                  <a:moveTo>
                    <a:pt x="81438" y="51363"/>
                  </a:moveTo>
                  <a:lnTo>
                    <a:pt x="4" y="52655"/>
                  </a:lnTo>
                  <a:lnTo>
                    <a:pt x="62858" y="850"/>
                  </a:lnTo>
                  <a:lnTo>
                    <a:pt x="81438" y="51363"/>
                  </a:lnTo>
                  <a:close/>
                </a:path>
              </a:pathLst>
            </a:custGeom>
            <a:solidFill>
              <a:srgbClr val="000000"/>
            </a:solidFill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</p:grpSp>
      <p:grpSp>
        <p:nvGrpSpPr>
          <p:cNvPr id="61" name="Graphic 12">
            <a:extLst>
              <a:ext uri="{FF2B5EF4-FFF2-40B4-BE49-F238E27FC236}">
                <a16:creationId xmlns:a16="http://schemas.microsoft.com/office/drawing/2014/main" id="{6F269B45-54FE-2BF4-2228-845E4E6BE323}"/>
              </a:ext>
            </a:extLst>
          </p:cNvPr>
          <p:cNvGrpSpPr/>
          <p:nvPr/>
        </p:nvGrpSpPr>
        <p:grpSpPr>
          <a:xfrm>
            <a:off x="5351741" y="4619592"/>
            <a:ext cx="3818884" cy="451025"/>
            <a:chOff x="5155564" y="4619592"/>
            <a:chExt cx="3335734" cy="451025"/>
          </a:xfrm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9028065-6C8E-8784-F114-840ACFABD96B}"/>
                </a:ext>
              </a:extLst>
            </p:cNvPr>
            <p:cNvSpPr/>
            <p:nvPr/>
          </p:nvSpPr>
          <p:spPr>
            <a:xfrm>
              <a:off x="5155564" y="4619592"/>
              <a:ext cx="3109071" cy="451025"/>
            </a:xfrm>
            <a:custGeom>
              <a:avLst/>
              <a:gdLst>
                <a:gd name="connsiteX0" fmla="*/ 3109075 w 3109071"/>
                <a:gd name="connsiteY0" fmla="*/ 226363 h 451025"/>
                <a:gd name="connsiteX1" fmla="*/ 1554539 w 3109071"/>
                <a:gd name="connsiteY1" fmla="*/ 451875 h 451025"/>
                <a:gd name="connsiteX2" fmla="*/ 3 w 3109071"/>
                <a:gd name="connsiteY2" fmla="*/ 226363 h 451025"/>
                <a:gd name="connsiteX3" fmla="*/ 1554539 w 3109071"/>
                <a:gd name="connsiteY3" fmla="*/ 850 h 451025"/>
                <a:gd name="connsiteX4" fmla="*/ 3109075 w 3109071"/>
                <a:gd name="connsiteY4" fmla="*/ 226363 h 45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9071" h="451025">
                  <a:moveTo>
                    <a:pt x="3109075" y="226363"/>
                  </a:moveTo>
                  <a:cubicBezTo>
                    <a:pt x="3109075" y="350910"/>
                    <a:pt x="2413086" y="451875"/>
                    <a:pt x="1554539" y="451875"/>
                  </a:cubicBezTo>
                  <a:cubicBezTo>
                    <a:pt x="695993" y="451875"/>
                    <a:pt x="3" y="350910"/>
                    <a:pt x="3" y="226363"/>
                  </a:cubicBezTo>
                  <a:cubicBezTo>
                    <a:pt x="3" y="101816"/>
                    <a:pt x="695993" y="850"/>
                    <a:pt x="1554539" y="850"/>
                  </a:cubicBezTo>
                  <a:cubicBezTo>
                    <a:pt x="2413085" y="850"/>
                    <a:pt x="3109075" y="101816"/>
                    <a:pt x="3109075" y="226363"/>
                  </a:cubicBezTo>
                  <a:close/>
                </a:path>
              </a:pathLst>
            </a:custGeom>
            <a:solidFill>
              <a:srgbClr val="F0F0F0"/>
            </a:solidFill>
            <a:ln w="7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B9B64E8-162F-2E50-2DA5-30D393BBA03F}"/>
                </a:ext>
              </a:extLst>
            </p:cNvPr>
            <p:cNvSpPr txBox="1"/>
            <p:nvPr/>
          </p:nvSpPr>
          <p:spPr>
            <a:xfrm>
              <a:off x="6206185" y="4667144"/>
              <a:ext cx="126509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000000"/>
                  </a:solidFill>
                  <a:latin typeface="Times"/>
                  <a:cs typeface="Times"/>
                  <a:sym typeface="Times"/>
                  <a:rtl val="0"/>
                </a:rPr>
                <a:t>AddProductToCart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DFA8816-00C4-6332-DB4D-10B3DDD04648}"/>
                </a:ext>
              </a:extLst>
            </p:cNvPr>
            <p:cNvSpPr txBox="1"/>
            <p:nvPr/>
          </p:nvSpPr>
          <p:spPr>
            <a:xfrm>
              <a:off x="5581527" y="4796309"/>
              <a:ext cx="29097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444455"/>
                  </a:solidFill>
                  <a:latin typeface="Times"/>
                  <a:cs typeface="Times"/>
                  <a:sym typeface="Times"/>
                  <a:rtl val="0"/>
                </a:rPr>
                <a:t>name: HUMMINGBIRD PRINTEDSWEATER</a:t>
              </a:r>
            </a:p>
          </p:txBody>
        </p:sp>
      </p:grp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E5B27518-CFDF-80C1-90D4-84EDC412FD88}"/>
              </a:ext>
            </a:extLst>
          </p:cNvPr>
          <p:cNvSpPr/>
          <p:nvPr/>
        </p:nvSpPr>
        <p:spPr>
          <a:xfrm>
            <a:off x="7131437" y="4252020"/>
            <a:ext cx="8800" cy="366537"/>
          </a:xfrm>
          <a:custGeom>
            <a:avLst/>
            <a:gdLst>
              <a:gd name="connsiteX0" fmla="*/ 4 w 7687"/>
              <a:gd name="connsiteY0" fmla="*/ 850 h 366537"/>
              <a:gd name="connsiteX1" fmla="*/ 4 w 7687"/>
              <a:gd name="connsiteY1" fmla="*/ 367388 h 36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87" h="366537">
                <a:moveTo>
                  <a:pt x="4" y="850"/>
                </a:moveTo>
                <a:cubicBezTo>
                  <a:pt x="4" y="51694"/>
                  <a:pt x="4" y="222177"/>
                  <a:pt x="4" y="367388"/>
                </a:cubicBezTo>
              </a:path>
            </a:pathLst>
          </a:custGeom>
          <a:noFill/>
          <a:ln w="768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LID4096" sz="2000"/>
          </a:p>
        </p:txBody>
      </p:sp>
      <p:grpSp>
        <p:nvGrpSpPr>
          <p:cNvPr id="66" name="Graphic 12">
            <a:extLst>
              <a:ext uri="{FF2B5EF4-FFF2-40B4-BE49-F238E27FC236}">
                <a16:creationId xmlns:a16="http://schemas.microsoft.com/office/drawing/2014/main" id="{1CE861DA-5662-E7F1-7611-588D252B45D6}"/>
              </a:ext>
            </a:extLst>
          </p:cNvPr>
          <p:cNvGrpSpPr/>
          <p:nvPr/>
        </p:nvGrpSpPr>
        <p:grpSpPr>
          <a:xfrm>
            <a:off x="7417479" y="1422856"/>
            <a:ext cx="61606" cy="367313"/>
            <a:chOff x="6959953" y="1422856"/>
            <a:chExt cx="53812" cy="367313"/>
          </a:xfrm>
          <a:effectLst>
            <a:glow rad="1016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3B425AC-5F99-56C0-CD2B-A871EF29155E}"/>
                </a:ext>
              </a:extLst>
            </p:cNvPr>
            <p:cNvSpPr/>
            <p:nvPr/>
          </p:nvSpPr>
          <p:spPr>
            <a:xfrm>
              <a:off x="6986851" y="1422856"/>
              <a:ext cx="7687" cy="289345"/>
            </a:xfrm>
            <a:custGeom>
              <a:avLst/>
              <a:gdLst>
                <a:gd name="connsiteX0" fmla="*/ 4 w 7687"/>
                <a:gd name="connsiteY0" fmla="*/ 850 h 289345"/>
                <a:gd name="connsiteX1" fmla="*/ 4 w 7687"/>
                <a:gd name="connsiteY1" fmla="*/ 290196 h 28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87" h="289345">
                  <a:moveTo>
                    <a:pt x="4" y="850"/>
                  </a:moveTo>
                  <a:cubicBezTo>
                    <a:pt x="4" y="101138"/>
                    <a:pt x="4" y="213511"/>
                    <a:pt x="4" y="290196"/>
                  </a:cubicBezTo>
                </a:path>
              </a:pathLst>
            </a:custGeom>
            <a:noFill/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9BC5217-2938-2957-20E5-CECFCE4C2349}"/>
                </a:ext>
              </a:extLst>
            </p:cNvPr>
            <p:cNvSpPr/>
            <p:nvPr/>
          </p:nvSpPr>
          <p:spPr>
            <a:xfrm>
              <a:off x="6959953" y="1713285"/>
              <a:ext cx="53812" cy="76884"/>
            </a:xfrm>
            <a:custGeom>
              <a:avLst/>
              <a:gdLst>
                <a:gd name="connsiteX0" fmla="*/ 53817 w 53812"/>
                <a:gd name="connsiteY0" fmla="*/ 850 h 76884"/>
                <a:gd name="connsiteX1" fmla="*/ 26903 w 53812"/>
                <a:gd name="connsiteY1" fmla="*/ 77734 h 76884"/>
                <a:gd name="connsiteX2" fmla="*/ 4 w 53812"/>
                <a:gd name="connsiteY2" fmla="*/ 850 h 76884"/>
                <a:gd name="connsiteX3" fmla="*/ 53817 w 53812"/>
                <a:gd name="connsiteY3" fmla="*/ 850 h 7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12" h="76884">
                  <a:moveTo>
                    <a:pt x="53817" y="850"/>
                  </a:moveTo>
                  <a:lnTo>
                    <a:pt x="26903" y="77734"/>
                  </a:lnTo>
                  <a:lnTo>
                    <a:pt x="4" y="850"/>
                  </a:lnTo>
                  <a:lnTo>
                    <a:pt x="53817" y="850"/>
                  </a:lnTo>
                  <a:close/>
                </a:path>
              </a:pathLst>
            </a:custGeom>
            <a:solidFill>
              <a:srgbClr val="000000"/>
            </a:solidFill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</p:grp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A4128D8C-3B8F-35C4-852B-309A53F55E30}"/>
              </a:ext>
            </a:extLst>
          </p:cNvPr>
          <p:cNvSpPr/>
          <p:nvPr/>
        </p:nvSpPr>
        <p:spPr>
          <a:xfrm>
            <a:off x="10583227" y="1790692"/>
            <a:ext cx="31683" cy="27678"/>
          </a:xfrm>
          <a:custGeom>
            <a:avLst/>
            <a:gdLst>
              <a:gd name="connsiteX0" fmla="*/ 27679 w 27675"/>
              <a:gd name="connsiteY0" fmla="*/ 14689 h 27678"/>
              <a:gd name="connsiteX1" fmla="*/ 13841 w 27675"/>
              <a:gd name="connsiteY1" fmla="*/ 28528 h 27678"/>
              <a:gd name="connsiteX2" fmla="*/ 3 w 27675"/>
              <a:gd name="connsiteY2" fmla="*/ 14689 h 27678"/>
              <a:gd name="connsiteX3" fmla="*/ 13841 w 27675"/>
              <a:gd name="connsiteY3" fmla="*/ 850 h 27678"/>
              <a:gd name="connsiteX4" fmla="*/ 27679 w 27675"/>
              <a:gd name="connsiteY4" fmla="*/ 14689 h 2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75" h="27678">
                <a:moveTo>
                  <a:pt x="27679" y="14689"/>
                </a:moveTo>
                <a:cubicBezTo>
                  <a:pt x="27679" y="22333"/>
                  <a:pt x="21483" y="28528"/>
                  <a:pt x="13841" y="28528"/>
                </a:cubicBezTo>
                <a:cubicBezTo>
                  <a:pt x="6198" y="28528"/>
                  <a:pt x="3" y="22332"/>
                  <a:pt x="3" y="14689"/>
                </a:cubicBezTo>
                <a:cubicBezTo>
                  <a:pt x="3" y="7046"/>
                  <a:pt x="6198" y="850"/>
                  <a:pt x="13841" y="850"/>
                </a:cubicBezTo>
                <a:cubicBezTo>
                  <a:pt x="21483" y="850"/>
                  <a:pt x="27679" y="7047"/>
                  <a:pt x="27679" y="14689"/>
                </a:cubicBezTo>
                <a:close/>
              </a:path>
            </a:pathLst>
          </a:custGeom>
          <a:solidFill>
            <a:srgbClr val="000000"/>
          </a:solidFill>
          <a:ln w="768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LID4096" sz="2000"/>
          </a:p>
        </p:txBody>
      </p:sp>
      <p:grpSp>
        <p:nvGrpSpPr>
          <p:cNvPr id="70" name="Graphic 12">
            <a:extLst>
              <a:ext uri="{FF2B5EF4-FFF2-40B4-BE49-F238E27FC236}">
                <a16:creationId xmlns:a16="http://schemas.microsoft.com/office/drawing/2014/main" id="{B2F2F172-A670-8445-750C-C153D3ACDCF7}"/>
              </a:ext>
            </a:extLst>
          </p:cNvPr>
          <p:cNvGrpSpPr/>
          <p:nvPr/>
        </p:nvGrpSpPr>
        <p:grpSpPr>
          <a:xfrm>
            <a:off x="10568266" y="1514717"/>
            <a:ext cx="61606" cy="275675"/>
            <a:chOff x="9712115" y="1514717"/>
            <a:chExt cx="53812" cy="275675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4341B3-054F-197D-3627-1F9254ED9149}"/>
                </a:ext>
              </a:extLst>
            </p:cNvPr>
            <p:cNvSpPr/>
            <p:nvPr/>
          </p:nvSpPr>
          <p:spPr>
            <a:xfrm>
              <a:off x="9739021" y="1514717"/>
              <a:ext cx="7687" cy="198491"/>
            </a:xfrm>
            <a:custGeom>
              <a:avLst/>
              <a:gdLst>
                <a:gd name="connsiteX0" fmla="*/ 4 w 7687"/>
                <a:gd name="connsiteY0" fmla="*/ 850 h 198491"/>
                <a:gd name="connsiteX1" fmla="*/ 4 w 7687"/>
                <a:gd name="connsiteY1" fmla="*/ 199342 h 19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87" h="198491">
                  <a:moveTo>
                    <a:pt x="4" y="850"/>
                  </a:moveTo>
                  <a:cubicBezTo>
                    <a:pt x="4" y="73706"/>
                    <a:pt x="4" y="145462"/>
                    <a:pt x="4" y="199342"/>
                  </a:cubicBezTo>
                </a:path>
              </a:pathLst>
            </a:custGeom>
            <a:noFill/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8AEA04E-CA6C-A603-BD7E-D387141025E9}"/>
                </a:ext>
              </a:extLst>
            </p:cNvPr>
            <p:cNvSpPr/>
            <p:nvPr/>
          </p:nvSpPr>
          <p:spPr>
            <a:xfrm>
              <a:off x="9712115" y="1713508"/>
              <a:ext cx="53812" cy="76884"/>
            </a:xfrm>
            <a:custGeom>
              <a:avLst/>
              <a:gdLst>
                <a:gd name="connsiteX0" fmla="*/ 53817 w 53812"/>
                <a:gd name="connsiteY0" fmla="*/ 850 h 76884"/>
                <a:gd name="connsiteX1" fmla="*/ 26910 w 53812"/>
                <a:gd name="connsiteY1" fmla="*/ 77734 h 76884"/>
                <a:gd name="connsiteX2" fmla="*/ 4 w 53812"/>
                <a:gd name="connsiteY2" fmla="*/ 850 h 76884"/>
                <a:gd name="connsiteX3" fmla="*/ 53817 w 53812"/>
                <a:gd name="connsiteY3" fmla="*/ 850 h 7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12" h="76884">
                  <a:moveTo>
                    <a:pt x="53817" y="850"/>
                  </a:moveTo>
                  <a:lnTo>
                    <a:pt x="26910" y="77734"/>
                  </a:lnTo>
                  <a:lnTo>
                    <a:pt x="4" y="850"/>
                  </a:lnTo>
                  <a:lnTo>
                    <a:pt x="53817" y="850"/>
                  </a:lnTo>
                  <a:close/>
                </a:path>
              </a:pathLst>
            </a:custGeom>
            <a:solidFill>
              <a:srgbClr val="000000"/>
            </a:solidFill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</p:grpSp>
      <p:grpSp>
        <p:nvGrpSpPr>
          <p:cNvPr id="73" name="Graphic 12">
            <a:extLst>
              <a:ext uri="{FF2B5EF4-FFF2-40B4-BE49-F238E27FC236}">
                <a16:creationId xmlns:a16="http://schemas.microsoft.com/office/drawing/2014/main" id="{5F2DA659-A763-0115-C301-F81AA310C6C9}"/>
              </a:ext>
            </a:extLst>
          </p:cNvPr>
          <p:cNvGrpSpPr/>
          <p:nvPr/>
        </p:nvGrpSpPr>
        <p:grpSpPr>
          <a:xfrm>
            <a:off x="8877909" y="2187133"/>
            <a:ext cx="3695091" cy="451025"/>
            <a:chOff x="8235615" y="2187133"/>
            <a:chExt cx="3227603" cy="451025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AEA5DD8-309C-9BF7-A767-06AC9D656669}"/>
                </a:ext>
              </a:extLst>
            </p:cNvPr>
            <p:cNvSpPr/>
            <p:nvPr/>
          </p:nvSpPr>
          <p:spPr>
            <a:xfrm>
              <a:off x="8235615" y="2187133"/>
              <a:ext cx="3006811" cy="451025"/>
            </a:xfrm>
            <a:custGeom>
              <a:avLst/>
              <a:gdLst>
                <a:gd name="connsiteX0" fmla="*/ 3006816 w 3006811"/>
                <a:gd name="connsiteY0" fmla="*/ 226363 h 451025"/>
                <a:gd name="connsiteX1" fmla="*/ 1503410 w 3006811"/>
                <a:gd name="connsiteY1" fmla="*/ 451875 h 451025"/>
                <a:gd name="connsiteX2" fmla="*/ 4 w 3006811"/>
                <a:gd name="connsiteY2" fmla="*/ 226363 h 451025"/>
                <a:gd name="connsiteX3" fmla="*/ 1503410 w 3006811"/>
                <a:gd name="connsiteY3" fmla="*/ 850 h 451025"/>
                <a:gd name="connsiteX4" fmla="*/ 3006816 w 3006811"/>
                <a:gd name="connsiteY4" fmla="*/ 226363 h 45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6811" h="451025">
                  <a:moveTo>
                    <a:pt x="3006816" y="226363"/>
                  </a:moveTo>
                  <a:cubicBezTo>
                    <a:pt x="3006816" y="350910"/>
                    <a:pt x="2333718" y="451875"/>
                    <a:pt x="1503410" y="451875"/>
                  </a:cubicBezTo>
                  <a:cubicBezTo>
                    <a:pt x="673102" y="451875"/>
                    <a:pt x="4" y="350910"/>
                    <a:pt x="4" y="226363"/>
                  </a:cubicBezTo>
                  <a:cubicBezTo>
                    <a:pt x="4" y="101815"/>
                    <a:pt x="673102" y="850"/>
                    <a:pt x="1503410" y="850"/>
                  </a:cubicBezTo>
                  <a:cubicBezTo>
                    <a:pt x="2333718" y="850"/>
                    <a:pt x="3006816" y="101815"/>
                    <a:pt x="3006816" y="226363"/>
                  </a:cubicBezTo>
                  <a:close/>
                </a:path>
              </a:pathLst>
            </a:custGeom>
            <a:solidFill>
              <a:srgbClr val="F0F0F0"/>
            </a:solidFill>
            <a:ln w="7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FC90630-80D5-13DD-A075-42B02DB2E661}"/>
                </a:ext>
              </a:extLst>
            </p:cNvPr>
            <p:cNvSpPr txBox="1"/>
            <p:nvPr/>
          </p:nvSpPr>
          <p:spPr>
            <a:xfrm>
              <a:off x="9235067" y="2234685"/>
              <a:ext cx="126509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000000"/>
                  </a:solidFill>
                  <a:latin typeface="Times"/>
                  <a:cs typeface="Times"/>
                  <a:sym typeface="Times"/>
                  <a:rtl val="0"/>
                </a:rPr>
                <a:t>AddProductToCart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D364F4-B391-F5C7-B3B3-FF5CB14DE548}"/>
                </a:ext>
              </a:extLst>
            </p:cNvPr>
            <p:cNvSpPr txBox="1"/>
            <p:nvPr/>
          </p:nvSpPr>
          <p:spPr>
            <a:xfrm>
              <a:off x="8644818" y="2363851"/>
              <a:ext cx="28184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444455"/>
                  </a:solidFill>
                  <a:latin typeface="Times"/>
                  <a:cs typeface="Times"/>
                  <a:sym typeface="Times"/>
                  <a:rtl val="0"/>
                </a:rPr>
                <a:t>name: HUMMINGBIRD PRINTED T-SHIRT</a:t>
              </a:r>
            </a:p>
          </p:txBody>
        </p:sp>
      </p:grp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7A8CB644-908B-E73C-204F-17F674E8B4B7}"/>
              </a:ext>
            </a:extLst>
          </p:cNvPr>
          <p:cNvSpPr/>
          <p:nvPr/>
        </p:nvSpPr>
        <p:spPr>
          <a:xfrm>
            <a:off x="10599069" y="1819562"/>
            <a:ext cx="8800" cy="366536"/>
          </a:xfrm>
          <a:custGeom>
            <a:avLst/>
            <a:gdLst>
              <a:gd name="connsiteX0" fmla="*/ 4 w 7687"/>
              <a:gd name="connsiteY0" fmla="*/ 850 h 366536"/>
              <a:gd name="connsiteX1" fmla="*/ 4 w 7687"/>
              <a:gd name="connsiteY1" fmla="*/ 367387 h 36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87" h="366536">
                <a:moveTo>
                  <a:pt x="4" y="850"/>
                </a:moveTo>
                <a:cubicBezTo>
                  <a:pt x="4" y="51694"/>
                  <a:pt x="4" y="222176"/>
                  <a:pt x="4" y="367387"/>
                </a:cubicBezTo>
              </a:path>
            </a:pathLst>
          </a:custGeom>
          <a:noFill/>
          <a:ln w="768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LID4096" sz="2000"/>
          </a:p>
        </p:txBody>
      </p:sp>
      <p:grpSp>
        <p:nvGrpSpPr>
          <p:cNvPr id="79" name="Graphic 12">
            <a:extLst>
              <a:ext uri="{FF2B5EF4-FFF2-40B4-BE49-F238E27FC236}">
                <a16:creationId xmlns:a16="http://schemas.microsoft.com/office/drawing/2014/main" id="{0E193BC8-423E-CCD1-BC2B-3A45B60D90B0}"/>
              </a:ext>
            </a:extLst>
          </p:cNvPr>
          <p:cNvGrpSpPr/>
          <p:nvPr/>
        </p:nvGrpSpPr>
        <p:grpSpPr>
          <a:xfrm>
            <a:off x="295626" y="4529179"/>
            <a:ext cx="2342057" cy="631850"/>
            <a:chOff x="739128" y="4529179"/>
            <a:chExt cx="2045749" cy="631850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BC7AA17-12CB-1B62-39D5-6B9A8FA199E5}"/>
                </a:ext>
              </a:extLst>
            </p:cNvPr>
            <p:cNvSpPr/>
            <p:nvPr/>
          </p:nvSpPr>
          <p:spPr>
            <a:xfrm>
              <a:off x="739128" y="4529179"/>
              <a:ext cx="1917394" cy="631850"/>
            </a:xfrm>
            <a:custGeom>
              <a:avLst/>
              <a:gdLst>
                <a:gd name="connsiteX0" fmla="*/ 1917399 w 1917394"/>
                <a:gd name="connsiteY0" fmla="*/ 316775 h 631850"/>
                <a:gd name="connsiteX1" fmla="*/ 958702 w 1917394"/>
                <a:gd name="connsiteY1" fmla="*/ 632700 h 631850"/>
                <a:gd name="connsiteX2" fmla="*/ 4 w 1917394"/>
                <a:gd name="connsiteY2" fmla="*/ 316775 h 631850"/>
                <a:gd name="connsiteX3" fmla="*/ 958702 w 1917394"/>
                <a:gd name="connsiteY3" fmla="*/ 850 h 631850"/>
                <a:gd name="connsiteX4" fmla="*/ 1917399 w 1917394"/>
                <a:gd name="connsiteY4" fmla="*/ 316775 h 6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394" h="631850">
                  <a:moveTo>
                    <a:pt x="1917399" y="316775"/>
                  </a:moveTo>
                  <a:cubicBezTo>
                    <a:pt x="1917399" y="491256"/>
                    <a:pt x="1488175" y="632700"/>
                    <a:pt x="958702" y="632700"/>
                  </a:cubicBezTo>
                  <a:cubicBezTo>
                    <a:pt x="429227" y="632700"/>
                    <a:pt x="4" y="491256"/>
                    <a:pt x="4" y="316775"/>
                  </a:cubicBezTo>
                  <a:cubicBezTo>
                    <a:pt x="4" y="142295"/>
                    <a:pt x="429227" y="850"/>
                    <a:pt x="958702" y="850"/>
                  </a:cubicBezTo>
                  <a:cubicBezTo>
                    <a:pt x="1488176" y="850"/>
                    <a:pt x="1917399" y="142295"/>
                    <a:pt x="1917399" y="316775"/>
                  </a:cubicBezTo>
                  <a:close/>
                </a:path>
              </a:pathLst>
            </a:custGeom>
            <a:solidFill>
              <a:srgbClr val="FFFF00"/>
            </a:solidFill>
            <a:ln w="7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B90B7E7-6504-59DB-348D-30C667BDFA6C}"/>
                </a:ext>
              </a:extLst>
            </p:cNvPr>
            <p:cNvSpPr txBox="1"/>
            <p:nvPr/>
          </p:nvSpPr>
          <p:spPr>
            <a:xfrm>
              <a:off x="1373237" y="4602561"/>
              <a:ext cx="79541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000000"/>
                  </a:solidFill>
                  <a:latin typeface="Times"/>
                  <a:cs typeface="Times"/>
                  <a:sym typeface="Times"/>
                  <a:rtl val="0"/>
                </a:rPr>
                <a:t>Checkuout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745BC9A-0549-2A65-B782-7319F352CD6F}"/>
                </a:ext>
              </a:extLst>
            </p:cNvPr>
            <p:cNvSpPr txBox="1"/>
            <p:nvPr/>
          </p:nvSpPr>
          <p:spPr>
            <a:xfrm>
              <a:off x="1195495" y="4731726"/>
              <a:ext cx="12570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444455"/>
                  </a:solidFill>
                  <a:latin typeface="Times"/>
                  <a:cs typeface="Times"/>
                  <a:sym typeface="Times"/>
                  <a:rtl val="0"/>
                </a:rPr>
                <a:t>defaultAdress: true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D24340F-A06F-8F77-2F72-3297251CD771}"/>
                </a:ext>
              </a:extLst>
            </p:cNvPr>
            <p:cNvSpPr txBox="1"/>
            <p:nvPr/>
          </p:nvSpPr>
          <p:spPr>
            <a:xfrm>
              <a:off x="989193" y="4860891"/>
              <a:ext cx="17956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444455"/>
                  </a:solidFill>
                  <a:latin typeface="Times"/>
                  <a:cs typeface="Times"/>
                  <a:sym typeface="Times"/>
                  <a:rtl val="0"/>
                </a:rPr>
                <a:t>defaultPaymentMethod: true</a:t>
              </a:r>
            </a:p>
          </p:txBody>
        </p:sp>
      </p:grp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6A1EBEA0-594C-A7FD-8DD9-179F46C1BE8D}"/>
              </a:ext>
            </a:extLst>
          </p:cNvPr>
          <p:cNvSpPr/>
          <p:nvPr/>
        </p:nvSpPr>
        <p:spPr>
          <a:xfrm>
            <a:off x="1960600" y="4243817"/>
            <a:ext cx="685694" cy="329025"/>
          </a:xfrm>
          <a:custGeom>
            <a:avLst/>
            <a:gdLst>
              <a:gd name="connsiteX0" fmla="*/ 598948 w 598943"/>
              <a:gd name="connsiteY0" fmla="*/ 850 h 329025"/>
              <a:gd name="connsiteX1" fmla="*/ 4 w 598943"/>
              <a:gd name="connsiteY1" fmla="*/ 329876 h 32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98943" h="329025">
                <a:moveTo>
                  <a:pt x="598948" y="850"/>
                </a:moveTo>
                <a:cubicBezTo>
                  <a:pt x="537663" y="34518"/>
                  <a:pt x="260212" y="186933"/>
                  <a:pt x="4" y="329876"/>
                </a:cubicBezTo>
              </a:path>
            </a:pathLst>
          </a:custGeom>
          <a:noFill/>
          <a:ln w="7687" cap="flat">
            <a:solidFill>
              <a:srgbClr val="000000"/>
            </a:solidFill>
            <a:prstDash val="solid"/>
            <a:miter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rtlCol="0" anchor="ctr"/>
          <a:lstStyle/>
          <a:p>
            <a:endParaRPr lang="LID4096" sz="2000"/>
          </a:p>
        </p:txBody>
      </p:sp>
      <p:grpSp>
        <p:nvGrpSpPr>
          <p:cNvPr id="85" name="Graphic 12">
            <a:extLst>
              <a:ext uri="{FF2B5EF4-FFF2-40B4-BE49-F238E27FC236}">
                <a16:creationId xmlns:a16="http://schemas.microsoft.com/office/drawing/2014/main" id="{D9F581FE-B967-D117-A857-B6DEB09756DC}"/>
              </a:ext>
            </a:extLst>
          </p:cNvPr>
          <p:cNvGrpSpPr/>
          <p:nvPr/>
        </p:nvGrpSpPr>
        <p:grpSpPr>
          <a:xfrm>
            <a:off x="2648794" y="4529179"/>
            <a:ext cx="2712362" cy="631850"/>
            <a:chOff x="2794583" y="4529179"/>
            <a:chExt cx="2369205" cy="631850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A69A2D3-8773-EB98-BDB7-51329C1D61A7}"/>
                </a:ext>
              </a:extLst>
            </p:cNvPr>
            <p:cNvSpPr/>
            <p:nvPr/>
          </p:nvSpPr>
          <p:spPr>
            <a:xfrm>
              <a:off x="2794583" y="4529179"/>
              <a:ext cx="2219130" cy="631850"/>
            </a:xfrm>
            <a:custGeom>
              <a:avLst/>
              <a:gdLst>
                <a:gd name="connsiteX0" fmla="*/ 2219135 w 2219130"/>
                <a:gd name="connsiteY0" fmla="*/ 316775 h 631850"/>
                <a:gd name="connsiteX1" fmla="*/ 1109570 w 2219130"/>
                <a:gd name="connsiteY1" fmla="*/ 632700 h 631850"/>
                <a:gd name="connsiteX2" fmla="*/ 4 w 2219130"/>
                <a:gd name="connsiteY2" fmla="*/ 316775 h 631850"/>
                <a:gd name="connsiteX3" fmla="*/ 1109570 w 2219130"/>
                <a:gd name="connsiteY3" fmla="*/ 850 h 631850"/>
                <a:gd name="connsiteX4" fmla="*/ 2219135 w 2219130"/>
                <a:gd name="connsiteY4" fmla="*/ 316775 h 6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9130" h="631850">
                  <a:moveTo>
                    <a:pt x="2219135" y="316775"/>
                  </a:moveTo>
                  <a:cubicBezTo>
                    <a:pt x="2219135" y="491256"/>
                    <a:pt x="1722366" y="632700"/>
                    <a:pt x="1109570" y="632700"/>
                  </a:cubicBezTo>
                  <a:cubicBezTo>
                    <a:pt x="496773" y="632700"/>
                    <a:pt x="4" y="491256"/>
                    <a:pt x="4" y="316775"/>
                  </a:cubicBezTo>
                  <a:cubicBezTo>
                    <a:pt x="4" y="142295"/>
                    <a:pt x="496773" y="850"/>
                    <a:pt x="1109570" y="850"/>
                  </a:cubicBezTo>
                  <a:cubicBezTo>
                    <a:pt x="1722366" y="850"/>
                    <a:pt x="2219135" y="142295"/>
                    <a:pt x="2219135" y="316775"/>
                  </a:cubicBezTo>
                  <a:close/>
                </a:path>
              </a:pathLst>
            </a:custGeom>
            <a:solidFill>
              <a:srgbClr val="F0F0F0"/>
            </a:solidFill>
            <a:ln w="7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600AEED-6D22-D862-272F-E77DF91FA9EF}"/>
                </a:ext>
              </a:extLst>
            </p:cNvPr>
            <p:cNvSpPr txBox="1"/>
            <p:nvPr/>
          </p:nvSpPr>
          <p:spPr>
            <a:xfrm>
              <a:off x="3684165" y="4602561"/>
              <a:ext cx="52129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000000"/>
                  </a:solidFill>
                  <a:latin typeface="Times"/>
                  <a:cs typeface="Times"/>
                  <a:sym typeface="Times"/>
                  <a:rtl val="0"/>
                </a:rPr>
                <a:t>Login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42E0DF2-E5BA-198E-A1E2-070EC93BDBC0}"/>
                </a:ext>
              </a:extLst>
            </p:cNvPr>
            <p:cNvSpPr txBox="1"/>
            <p:nvPr/>
          </p:nvSpPr>
          <p:spPr>
            <a:xfrm>
              <a:off x="3089181" y="4731726"/>
              <a:ext cx="20746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444455"/>
                  </a:solidFill>
                  <a:latin typeface="Times"/>
                  <a:cs typeface="Times"/>
                  <a:sym typeface="Times"/>
                  <a:rtl val="0"/>
                </a:rPr>
                <a:t>email: bob.marley@provego.com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61A6239-6D40-BF8E-32BF-DC742C883305}"/>
                </a:ext>
              </a:extLst>
            </p:cNvPr>
            <p:cNvSpPr txBox="1"/>
            <p:nvPr/>
          </p:nvSpPr>
          <p:spPr>
            <a:xfrm>
              <a:off x="3288180" y="4860891"/>
              <a:ext cx="15536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444455"/>
                  </a:solidFill>
                  <a:latin typeface="Times"/>
                  <a:cs typeface="Times"/>
                  <a:sym typeface="Times"/>
                  <a:rtl val="0"/>
                </a:rPr>
                <a:t>password: ishotthesherif</a:t>
              </a:r>
            </a:p>
          </p:txBody>
        </p:sp>
      </p:grp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0AEE78A1-6C64-D289-FACC-C27811A14790}"/>
              </a:ext>
            </a:extLst>
          </p:cNvPr>
          <p:cNvSpPr/>
          <p:nvPr/>
        </p:nvSpPr>
        <p:spPr>
          <a:xfrm>
            <a:off x="2674661" y="4243817"/>
            <a:ext cx="660269" cy="319038"/>
          </a:xfrm>
          <a:custGeom>
            <a:avLst/>
            <a:gdLst>
              <a:gd name="connsiteX0" fmla="*/ 4 w 576734"/>
              <a:gd name="connsiteY0" fmla="*/ 850 h 319038"/>
              <a:gd name="connsiteX1" fmla="*/ 576739 w 576734"/>
              <a:gd name="connsiteY1" fmla="*/ 319888 h 31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6734" h="319038">
                <a:moveTo>
                  <a:pt x="4" y="850"/>
                </a:moveTo>
                <a:cubicBezTo>
                  <a:pt x="59452" y="33733"/>
                  <a:pt x="323695" y="179906"/>
                  <a:pt x="576739" y="319888"/>
                </a:cubicBezTo>
              </a:path>
            </a:pathLst>
          </a:custGeom>
          <a:noFill/>
          <a:ln w="768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LID4096" sz="2000"/>
          </a:p>
        </p:txBody>
      </p:sp>
      <p:grpSp>
        <p:nvGrpSpPr>
          <p:cNvPr id="92" name="Graphic 12">
            <a:extLst>
              <a:ext uri="{FF2B5EF4-FFF2-40B4-BE49-F238E27FC236}">
                <a16:creationId xmlns:a16="http://schemas.microsoft.com/office/drawing/2014/main" id="{6CE454A6-CBD3-CD37-83EC-987D5A914348}"/>
              </a:ext>
            </a:extLst>
          </p:cNvPr>
          <p:cNvGrpSpPr/>
          <p:nvPr/>
        </p:nvGrpSpPr>
        <p:grpSpPr>
          <a:xfrm>
            <a:off x="1362387" y="5163412"/>
            <a:ext cx="61606" cy="275667"/>
            <a:chOff x="1670927" y="5163412"/>
            <a:chExt cx="53812" cy="275667"/>
          </a:xfrm>
          <a:effectLst>
            <a:glow rad="1016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27DA57C-51AF-E6D8-5B46-C99D2E492B02}"/>
                </a:ext>
              </a:extLst>
            </p:cNvPr>
            <p:cNvSpPr/>
            <p:nvPr/>
          </p:nvSpPr>
          <p:spPr>
            <a:xfrm>
              <a:off x="1697825" y="5163412"/>
              <a:ext cx="7687" cy="198491"/>
            </a:xfrm>
            <a:custGeom>
              <a:avLst/>
              <a:gdLst>
                <a:gd name="connsiteX0" fmla="*/ 4 w 7687"/>
                <a:gd name="connsiteY0" fmla="*/ 850 h 198491"/>
                <a:gd name="connsiteX1" fmla="*/ 4 w 7687"/>
                <a:gd name="connsiteY1" fmla="*/ 199342 h 19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87" h="198491">
                  <a:moveTo>
                    <a:pt x="4" y="850"/>
                  </a:moveTo>
                  <a:cubicBezTo>
                    <a:pt x="4" y="73698"/>
                    <a:pt x="4" y="145454"/>
                    <a:pt x="4" y="199342"/>
                  </a:cubicBezTo>
                </a:path>
              </a:pathLst>
            </a:custGeom>
            <a:noFill/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B89E7CF-9E89-AAD6-5328-3B120F284C94}"/>
                </a:ext>
              </a:extLst>
            </p:cNvPr>
            <p:cNvSpPr/>
            <p:nvPr/>
          </p:nvSpPr>
          <p:spPr>
            <a:xfrm>
              <a:off x="1670927" y="5362196"/>
              <a:ext cx="53812" cy="76884"/>
            </a:xfrm>
            <a:custGeom>
              <a:avLst/>
              <a:gdLst>
                <a:gd name="connsiteX0" fmla="*/ 53817 w 53812"/>
                <a:gd name="connsiteY0" fmla="*/ 850 h 76884"/>
                <a:gd name="connsiteX1" fmla="*/ 26903 w 53812"/>
                <a:gd name="connsiteY1" fmla="*/ 77734 h 76884"/>
                <a:gd name="connsiteX2" fmla="*/ 4 w 53812"/>
                <a:gd name="connsiteY2" fmla="*/ 850 h 76884"/>
                <a:gd name="connsiteX3" fmla="*/ 53817 w 53812"/>
                <a:gd name="connsiteY3" fmla="*/ 850 h 7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12" h="76884">
                  <a:moveTo>
                    <a:pt x="53817" y="850"/>
                  </a:moveTo>
                  <a:lnTo>
                    <a:pt x="26903" y="77734"/>
                  </a:lnTo>
                  <a:lnTo>
                    <a:pt x="4" y="850"/>
                  </a:lnTo>
                  <a:lnTo>
                    <a:pt x="53817" y="850"/>
                  </a:lnTo>
                  <a:close/>
                </a:path>
              </a:pathLst>
            </a:custGeom>
            <a:solidFill>
              <a:srgbClr val="000000"/>
            </a:solidFill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</p:grpSp>
      <p:grpSp>
        <p:nvGrpSpPr>
          <p:cNvPr id="95" name="Graphic 12">
            <a:extLst>
              <a:ext uri="{FF2B5EF4-FFF2-40B4-BE49-F238E27FC236}">
                <a16:creationId xmlns:a16="http://schemas.microsoft.com/office/drawing/2014/main" id="{692A7943-D1F4-F1F8-0AD2-3C600EF1F9F0}"/>
              </a:ext>
            </a:extLst>
          </p:cNvPr>
          <p:cNvGrpSpPr/>
          <p:nvPr/>
        </p:nvGrpSpPr>
        <p:grpSpPr>
          <a:xfrm>
            <a:off x="122906" y="5745408"/>
            <a:ext cx="2712358" cy="631850"/>
            <a:chOff x="588260" y="5745408"/>
            <a:chExt cx="2369201" cy="631850"/>
          </a:xfrm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3888A2C-F5A6-E92D-B541-2C3ABD72BA6C}"/>
                </a:ext>
              </a:extLst>
            </p:cNvPr>
            <p:cNvSpPr/>
            <p:nvPr/>
          </p:nvSpPr>
          <p:spPr>
            <a:xfrm>
              <a:off x="588260" y="5745408"/>
              <a:ext cx="2219130" cy="631850"/>
            </a:xfrm>
            <a:custGeom>
              <a:avLst/>
              <a:gdLst>
                <a:gd name="connsiteX0" fmla="*/ 2219135 w 2219130"/>
                <a:gd name="connsiteY0" fmla="*/ 316775 h 631850"/>
                <a:gd name="connsiteX1" fmla="*/ 1109569 w 2219130"/>
                <a:gd name="connsiteY1" fmla="*/ 632701 h 631850"/>
                <a:gd name="connsiteX2" fmla="*/ 4 w 2219130"/>
                <a:gd name="connsiteY2" fmla="*/ 316775 h 631850"/>
                <a:gd name="connsiteX3" fmla="*/ 1109569 w 2219130"/>
                <a:gd name="connsiteY3" fmla="*/ 850 h 631850"/>
                <a:gd name="connsiteX4" fmla="*/ 2219135 w 2219130"/>
                <a:gd name="connsiteY4" fmla="*/ 316775 h 6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9130" h="631850">
                  <a:moveTo>
                    <a:pt x="2219135" y="316775"/>
                  </a:moveTo>
                  <a:cubicBezTo>
                    <a:pt x="2219135" y="491256"/>
                    <a:pt x="1722365" y="632701"/>
                    <a:pt x="1109569" y="632701"/>
                  </a:cubicBezTo>
                  <a:cubicBezTo>
                    <a:pt x="496773" y="632701"/>
                    <a:pt x="4" y="491256"/>
                    <a:pt x="4" y="316775"/>
                  </a:cubicBezTo>
                  <a:cubicBezTo>
                    <a:pt x="4" y="142295"/>
                    <a:pt x="496773" y="850"/>
                    <a:pt x="1109569" y="850"/>
                  </a:cubicBezTo>
                  <a:cubicBezTo>
                    <a:pt x="1722366" y="850"/>
                    <a:pt x="2219135" y="142295"/>
                    <a:pt x="2219135" y="316775"/>
                  </a:cubicBezTo>
                  <a:close/>
                </a:path>
              </a:pathLst>
            </a:custGeom>
            <a:solidFill>
              <a:srgbClr val="FFFF00"/>
            </a:solidFill>
            <a:ln w="7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B6D1B6F-6512-6D18-6326-757DA5C1213A}"/>
                </a:ext>
              </a:extLst>
            </p:cNvPr>
            <p:cNvSpPr txBox="1"/>
            <p:nvPr/>
          </p:nvSpPr>
          <p:spPr>
            <a:xfrm>
              <a:off x="1477842" y="5818790"/>
              <a:ext cx="52129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000000"/>
                  </a:solidFill>
                  <a:latin typeface="Times"/>
                  <a:cs typeface="Times"/>
                  <a:sym typeface="Times"/>
                  <a:rtl val="0"/>
                </a:rPr>
                <a:t>Login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7FAF8F9-D931-33B0-A055-6769EE4ED860}"/>
                </a:ext>
              </a:extLst>
            </p:cNvPr>
            <p:cNvSpPr txBox="1"/>
            <p:nvPr/>
          </p:nvSpPr>
          <p:spPr>
            <a:xfrm>
              <a:off x="882854" y="5947955"/>
              <a:ext cx="20746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444455"/>
                  </a:solidFill>
                  <a:latin typeface="Times"/>
                  <a:cs typeface="Times"/>
                  <a:sym typeface="Times"/>
                  <a:rtl val="0"/>
                </a:rPr>
                <a:t>email: bob.marley@provego.com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3DC0B8B-FDB7-BD59-C683-EA10CE13DEEC}"/>
                </a:ext>
              </a:extLst>
            </p:cNvPr>
            <p:cNvSpPr txBox="1"/>
            <p:nvPr/>
          </p:nvSpPr>
          <p:spPr>
            <a:xfrm>
              <a:off x="1081854" y="6077121"/>
              <a:ext cx="15536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444455"/>
                  </a:solidFill>
                  <a:latin typeface="Times"/>
                  <a:cs typeface="Times"/>
                  <a:sym typeface="Times"/>
                  <a:rtl val="0"/>
                </a:rPr>
                <a:t>password: ishotthesherif</a:t>
              </a:r>
            </a:p>
          </p:txBody>
        </p:sp>
      </p:grp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DE2F209B-63F0-0DCB-57BD-0B48DF39A41C}"/>
              </a:ext>
            </a:extLst>
          </p:cNvPr>
          <p:cNvSpPr/>
          <p:nvPr/>
        </p:nvSpPr>
        <p:spPr>
          <a:xfrm>
            <a:off x="1393181" y="5468250"/>
            <a:ext cx="8800" cy="273668"/>
          </a:xfrm>
          <a:custGeom>
            <a:avLst/>
            <a:gdLst>
              <a:gd name="connsiteX0" fmla="*/ 4 w 7687"/>
              <a:gd name="connsiteY0" fmla="*/ 850 h 273668"/>
              <a:gd name="connsiteX1" fmla="*/ 4 w 7687"/>
              <a:gd name="connsiteY1" fmla="*/ 274519 h 273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87" h="273668">
                <a:moveTo>
                  <a:pt x="4" y="850"/>
                </a:moveTo>
                <a:cubicBezTo>
                  <a:pt x="4" y="41091"/>
                  <a:pt x="4" y="156248"/>
                  <a:pt x="4" y="274519"/>
                </a:cubicBezTo>
              </a:path>
            </a:pathLst>
          </a:custGeom>
          <a:solidFill>
            <a:srgbClr val="FFFF00"/>
          </a:solidFill>
          <a:ln w="7687" cap="flat">
            <a:solidFill>
              <a:schemeClr val="tx1"/>
            </a:solidFill>
            <a:prstDash val="solid"/>
            <a:miter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rtlCol="0" anchor="ctr"/>
          <a:lstStyle/>
          <a:p>
            <a:endParaRPr lang="LID4096" sz="2000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822E7D65-79C4-B101-02D6-6DC4CA864468}"/>
              </a:ext>
            </a:extLst>
          </p:cNvPr>
          <p:cNvSpPr/>
          <p:nvPr/>
        </p:nvSpPr>
        <p:spPr>
          <a:xfrm>
            <a:off x="3903228" y="5439380"/>
            <a:ext cx="31683" cy="27678"/>
          </a:xfrm>
          <a:custGeom>
            <a:avLst/>
            <a:gdLst>
              <a:gd name="connsiteX0" fmla="*/ 27679 w 27675"/>
              <a:gd name="connsiteY0" fmla="*/ 14689 h 27678"/>
              <a:gd name="connsiteX1" fmla="*/ 13842 w 27675"/>
              <a:gd name="connsiteY1" fmla="*/ 28529 h 27678"/>
              <a:gd name="connsiteX2" fmla="*/ 4 w 27675"/>
              <a:gd name="connsiteY2" fmla="*/ 14689 h 27678"/>
              <a:gd name="connsiteX3" fmla="*/ 13842 w 27675"/>
              <a:gd name="connsiteY3" fmla="*/ 850 h 27678"/>
              <a:gd name="connsiteX4" fmla="*/ 27679 w 27675"/>
              <a:gd name="connsiteY4" fmla="*/ 14689 h 2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75" h="27678">
                <a:moveTo>
                  <a:pt x="27679" y="14689"/>
                </a:moveTo>
                <a:cubicBezTo>
                  <a:pt x="27679" y="22332"/>
                  <a:pt x="21484" y="28529"/>
                  <a:pt x="13842" y="28529"/>
                </a:cubicBezTo>
                <a:cubicBezTo>
                  <a:pt x="6199" y="28529"/>
                  <a:pt x="4" y="22332"/>
                  <a:pt x="4" y="14689"/>
                </a:cubicBezTo>
                <a:cubicBezTo>
                  <a:pt x="4" y="7046"/>
                  <a:pt x="6199" y="850"/>
                  <a:pt x="13842" y="850"/>
                </a:cubicBezTo>
                <a:cubicBezTo>
                  <a:pt x="21484" y="850"/>
                  <a:pt x="27679" y="7046"/>
                  <a:pt x="27679" y="14689"/>
                </a:cubicBezTo>
                <a:close/>
              </a:path>
            </a:pathLst>
          </a:custGeom>
          <a:solidFill>
            <a:srgbClr val="000000"/>
          </a:solidFill>
          <a:ln w="768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LID4096" sz="2000"/>
          </a:p>
        </p:txBody>
      </p:sp>
      <p:grpSp>
        <p:nvGrpSpPr>
          <p:cNvPr id="102" name="Graphic 12">
            <a:extLst>
              <a:ext uri="{FF2B5EF4-FFF2-40B4-BE49-F238E27FC236}">
                <a16:creationId xmlns:a16="http://schemas.microsoft.com/office/drawing/2014/main" id="{DAD1C574-A8ED-46FC-3424-9DC79E632502}"/>
              </a:ext>
            </a:extLst>
          </p:cNvPr>
          <p:cNvGrpSpPr/>
          <p:nvPr/>
        </p:nvGrpSpPr>
        <p:grpSpPr>
          <a:xfrm>
            <a:off x="3888275" y="5163412"/>
            <a:ext cx="61606" cy="275667"/>
            <a:chOff x="3877250" y="5163412"/>
            <a:chExt cx="53812" cy="275667"/>
          </a:xfrm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B9ADB0C-26C5-A07F-2655-F07068974EC5}"/>
                </a:ext>
              </a:extLst>
            </p:cNvPr>
            <p:cNvSpPr/>
            <p:nvPr/>
          </p:nvSpPr>
          <p:spPr>
            <a:xfrm>
              <a:off x="3904148" y="5163412"/>
              <a:ext cx="7687" cy="198491"/>
            </a:xfrm>
            <a:custGeom>
              <a:avLst/>
              <a:gdLst>
                <a:gd name="connsiteX0" fmla="*/ 4 w 7687"/>
                <a:gd name="connsiteY0" fmla="*/ 850 h 198491"/>
                <a:gd name="connsiteX1" fmla="*/ 4 w 7687"/>
                <a:gd name="connsiteY1" fmla="*/ 199342 h 19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87" h="198491">
                  <a:moveTo>
                    <a:pt x="4" y="850"/>
                  </a:moveTo>
                  <a:cubicBezTo>
                    <a:pt x="4" y="73698"/>
                    <a:pt x="4" y="145454"/>
                    <a:pt x="4" y="199342"/>
                  </a:cubicBezTo>
                </a:path>
              </a:pathLst>
            </a:custGeom>
            <a:noFill/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0A7D700D-5222-1711-3C15-2BEB6CF57496}"/>
                </a:ext>
              </a:extLst>
            </p:cNvPr>
            <p:cNvSpPr/>
            <p:nvPr/>
          </p:nvSpPr>
          <p:spPr>
            <a:xfrm>
              <a:off x="3877250" y="5362196"/>
              <a:ext cx="53812" cy="76884"/>
            </a:xfrm>
            <a:custGeom>
              <a:avLst/>
              <a:gdLst>
                <a:gd name="connsiteX0" fmla="*/ 53817 w 53812"/>
                <a:gd name="connsiteY0" fmla="*/ 850 h 76884"/>
                <a:gd name="connsiteX1" fmla="*/ 26903 w 53812"/>
                <a:gd name="connsiteY1" fmla="*/ 77734 h 76884"/>
                <a:gd name="connsiteX2" fmla="*/ 4 w 53812"/>
                <a:gd name="connsiteY2" fmla="*/ 850 h 76884"/>
                <a:gd name="connsiteX3" fmla="*/ 53817 w 53812"/>
                <a:gd name="connsiteY3" fmla="*/ 850 h 7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12" h="76884">
                  <a:moveTo>
                    <a:pt x="53817" y="850"/>
                  </a:moveTo>
                  <a:lnTo>
                    <a:pt x="26903" y="77734"/>
                  </a:lnTo>
                  <a:lnTo>
                    <a:pt x="4" y="850"/>
                  </a:lnTo>
                  <a:lnTo>
                    <a:pt x="53817" y="850"/>
                  </a:lnTo>
                  <a:close/>
                </a:path>
              </a:pathLst>
            </a:custGeom>
            <a:solidFill>
              <a:srgbClr val="000000"/>
            </a:solidFill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</p:grpSp>
      <p:grpSp>
        <p:nvGrpSpPr>
          <p:cNvPr id="105" name="Graphic 12">
            <a:extLst>
              <a:ext uri="{FF2B5EF4-FFF2-40B4-BE49-F238E27FC236}">
                <a16:creationId xmlns:a16="http://schemas.microsoft.com/office/drawing/2014/main" id="{51D86CC1-602A-DD0F-79B0-57E4C9828430}"/>
              </a:ext>
            </a:extLst>
          </p:cNvPr>
          <p:cNvGrpSpPr/>
          <p:nvPr/>
        </p:nvGrpSpPr>
        <p:grpSpPr>
          <a:xfrm>
            <a:off x="2821514" y="5745408"/>
            <a:ext cx="2342055" cy="631850"/>
            <a:chOff x="2945451" y="5745408"/>
            <a:chExt cx="2045748" cy="631850"/>
          </a:xfrm>
        </p:grpSpPr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754117E-7FD3-B28B-0826-B2EDD4343F67}"/>
                </a:ext>
              </a:extLst>
            </p:cNvPr>
            <p:cNvSpPr/>
            <p:nvPr/>
          </p:nvSpPr>
          <p:spPr>
            <a:xfrm>
              <a:off x="2945451" y="5745408"/>
              <a:ext cx="1917394" cy="631850"/>
            </a:xfrm>
            <a:custGeom>
              <a:avLst/>
              <a:gdLst>
                <a:gd name="connsiteX0" fmla="*/ 1917399 w 1917394"/>
                <a:gd name="connsiteY0" fmla="*/ 316775 h 631850"/>
                <a:gd name="connsiteX1" fmla="*/ 958702 w 1917394"/>
                <a:gd name="connsiteY1" fmla="*/ 632701 h 631850"/>
                <a:gd name="connsiteX2" fmla="*/ 4 w 1917394"/>
                <a:gd name="connsiteY2" fmla="*/ 316775 h 631850"/>
                <a:gd name="connsiteX3" fmla="*/ 958702 w 1917394"/>
                <a:gd name="connsiteY3" fmla="*/ 850 h 631850"/>
                <a:gd name="connsiteX4" fmla="*/ 1917399 w 1917394"/>
                <a:gd name="connsiteY4" fmla="*/ 316775 h 6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394" h="631850">
                  <a:moveTo>
                    <a:pt x="1917399" y="316775"/>
                  </a:moveTo>
                  <a:cubicBezTo>
                    <a:pt x="1917399" y="491256"/>
                    <a:pt x="1488176" y="632701"/>
                    <a:pt x="958702" y="632701"/>
                  </a:cubicBezTo>
                  <a:cubicBezTo>
                    <a:pt x="429228" y="632701"/>
                    <a:pt x="4" y="491256"/>
                    <a:pt x="4" y="316775"/>
                  </a:cubicBezTo>
                  <a:cubicBezTo>
                    <a:pt x="4" y="142295"/>
                    <a:pt x="429228" y="850"/>
                    <a:pt x="958702" y="850"/>
                  </a:cubicBezTo>
                  <a:cubicBezTo>
                    <a:pt x="1488176" y="850"/>
                    <a:pt x="1917399" y="142295"/>
                    <a:pt x="1917399" y="316775"/>
                  </a:cubicBezTo>
                  <a:close/>
                </a:path>
              </a:pathLst>
            </a:custGeom>
            <a:solidFill>
              <a:srgbClr val="F0F0F0"/>
            </a:solidFill>
            <a:ln w="7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89D3CD2-0D50-1ABD-9E5E-4080A2F2B890}"/>
                </a:ext>
              </a:extLst>
            </p:cNvPr>
            <p:cNvSpPr txBox="1"/>
            <p:nvPr/>
          </p:nvSpPr>
          <p:spPr>
            <a:xfrm>
              <a:off x="3579561" y="5818790"/>
              <a:ext cx="79541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000000"/>
                  </a:solidFill>
                  <a:latin typeface="Times"/>
                  <a:cs typeface="Times"/>
                  <a:sym typeface="Times"/>
                  <a:rtl val="0"/>
                </a:rPr>
                <a:t>Checkuout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8117E09-4602-248B-72C7-6EA70352EDB1}"/>
                </a:ext>
              </a:extLst>
            </p:cNvPr>
            <p:cNvSpPr txBox="1"/>
            <p:nvPr/>
          </p:nvSpPr>
          <p:spPr>
            <a:xfrm>
              <a:off x="3401817" y="5947955"/>
              <a:ext cx="12570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444455"/>
                  </a:solidFill>
                  <a:latin typeface="Times"/>
                  <a:cs typeface="Times"/>
                  <a:sym typeface="Times"/>
                  <a:rtl val="0"/>
                </a:rPr>
                <a:t>defaultAdress: true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D9A8EFA-B166-2DDE-260E-D69BC259724D}"/>
                </a:ext>
              </a:extLst>
            </p:cNvPr>
            <p:cNvSpPr txBox="1"/>
            <p:nvPr/>
          </p:nvSpPr>
          <p:spPr>
            <a:xfrm>
              <a:off x="3195515" y="6077121"/>
              <a:ext cx="17956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444455"/>
                  </a:solidFill>
                  <a:latin typeface="Times"/>
                  <a:cs typeface="Times"/>
                  <a:sym typeface="Times"/>
                  <a:rtl val="0"/>
                </a:rPr>
                <a:t>defaultPaymentMethod: true</a:t>
              </a:r>
            </a:p>
          </p:txBody>
        </p:sp>
      </p:grp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47A60C7E-198B-30F7-3C07-A20D76E7FEE4}"/>
              </a:ext>
            </a:extLst>
          </p:cNvPr>
          <p:cNvSpPr/>
          <p:nvPr/>
        </p:nvSpPr>
        <p:spPr>
          <a:xfrm>
            <a:off x="3919069" y="5468250"/>
            <a:ext cx="8800" cy="273668"/>
          </a:xfrm>
          <a:custGeom>
            <a:avLst/>
            <a:gdLst>
              <a:gd name="connsiteX0" fmla="*/ 4 w 7687"/>
              <a:gd name="connsiteY0" fmla="*/ 850 h 273668"/>
              <a:gd name="connsiteX1" fmla="*/ 4 w 7687"/>
              <a:gd name="connsiteY1" fmla="*/ 274519 h 273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87" h="273668">
                <a:moveTo>
                  <a:pt x="4" y="850"/>
                </a:moveTo>
                <a:cubicBezTo>
                  <a:pt x="4" y="41091"/>
                  <a:pt x="4" y="156248"/>
                  <a:pt x="4" y="274519"/>
                </a:cubicBezTo>
              </a:path>
            </a:pathLst>
          </a:custGeom>
          <a:noFill/>
          <a:ln w="768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LID4096" sz="2000"/>
          </a:p>
        </p:txBody>
      </p:sp>
      <p:grpSp>
        <p:nvGrpSpPr>
          <p:cNvPr id="111" name="Graphic 12">
            <a:extLst>
              <a:ext uri="{FF2B5EF4-FFF2-40B4-BE49-F238E27FC236}">
                <a16:creationId xmlns:a16="http://schemas.microsoft.com/office/drawing/2014/main" id="{2935CD6B-EE68-7853-57D0-68FD37E04DE5}"/>
              </a:ext>
            </a:extLst>
          </p:cNvPr>
          <p:cNvGrpSpPr/>
          <p:nvPr/>
        </p:nvGrpSpPr>
        <p:grpSpPr>
          <a:xfrm>
            <a:off x="9040499" y="2627045"/>
            <a:ext cx="1003138" cy="387218"/>
            <a:chOff x="8377635" y="2627045"/>
            <a:chExt cx="876225" cy="387218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BA5D733B-3189-CBD9-70B8-D50136761706}"/>
                </a:ext>
              </a:extLst>
            </p:cNvPr>
            <p:cNvSpPr/>
            <p:nvPr/>
          </p:nvSpPr>
          <p:spPr>
            <a:xfrm>
              <a:off x="8447975" y="2627045"/>
              <a:ext cx="805885" cy="356126"/>
            </a:xfrm>
            <a:custGeom>
              <a:avLst/>
              <a:gdLst>
                <a:gd name="connsiteX0" fmla="*/ 805889 w 805885"/>
                <a:gd name="connsiteY0" fmla="*/ 850 h 356126"/>
                <a:gd name="connsiteX1" fmla="*/ 4 w 805885"/>
                <a:gd name="connsiteY1" fmla="*/ 356977 h 356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5885" h="356126">
                  <a:moveTo>
                    <a:pt x="805889" y="850"/>
                  </a:moveTo>
                  <a:cubicBezTo>
                    <a:pt x="509688" y="131722"/>
                    <a:pt x="158521" y="286943"/>
                    <a:pt x="4" y="356977"/>
                  </a:cubicBezTo>
                </a:path>
              </a:pathLst>
            </a:custGeom>
            <a:noFill/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BD963F2-F1C6-AFC8-4BAC-A1D103B26722}"/>
                </a:ext>
              </a:extLst>
            </p:cNvPr>
            <p:cNvSpPr/>
            <p:nvPr/>
          </p:nvSpPr>
          <p:spPr>
            <a:xfrm>
              <a:off x="8377635" y="2958577"/>
              <a:ext cx="81180" cy="55687"/>
            </a:xfrm>
            <a:custGeom>
              <a:avLst/>
              <a:gdLst>
                <a:gd name="connsiteX0" fmla="*/ 81184 w 81180"/>
                <a:gd name="connsiteY0" fmla="*/ 50079 h 55687"/>
                <a:gd name="connsiteX1" fmla="*/ 4 w 81180"/>
                <a:gd name="connsiteY1" fmla="*/ 56537 h 55687"/>
                <a:gd name="connsiteX2" fmla="*/ 59429 w 81180"/>
                <a:gd name="connsiteY2" fmla="*/ 850 h 55687"/>
                <a:gd name="connsiteX3" fmla="*/ 81184 w 81180"/>
                <a:gd name="connsiteY3" fmla="*/ 50079 h 55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180" h="55687">
                  <a:moveTo>
                    <a:pt x="81184" y="50079"/>
                  </a:moveTo>
                  <a:lnTo>
                    <a:pt x="4" y="56537"/>
                  </a:lnTo>
                  <a:lnTo>
                    <a:pt x="59429" y="850"/>
                  </a:lnTo>
                  <a:lnTo>
                    <a:pt x="81184" y="50079"/>
                  </a:lnTo>
                  <a:close/>
                </a:path>
              </a:pathLst>
            </a:custGeom>
            <a:solidFill>
              <a:srgbClr val="000000"/>
            </a:solidFill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</p:grp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2D5E219E-163C-9780-1351-58AC01C110BE}"/>
              </a:ext>
            </a:extLst>
          </p:cNvPr>
          <p:cNvSpPr/>
          <p:nvPr/>
        </p:nvSpPr>
        <p:spPr>
          <a:xfrm>
            <a:off x="2607308" y="6665134"/>
            <a:ext cx="91440" cy="91440"/>
          </a:xfrm>
          <a:custGeom>
            <a:avLst/>
            <a:gdLst>
              <a:gd name="connsiteX0" fmla="*/ 27679 w 27675"/>
              <a:gd name="connsiteY0" fmla="*/ 14689 h 27678"/>
              <a:gd name="connsiteX1" fmla="*/ 13842 w 27675"/>
              <a:gd name="connsiteY1" fmla="*/ 28529 h 27678"/>
              <a:gd name="connsiteX2" fmla="*/ 4 w 27675"/>
              <a:gd name="connsiteY2" fmla="*/ 14689 h 27678"/>
              <a:gd name="connsiteX3" fmla="*/ 13842 w 27675"/>
              <a:gd name="connsiteY3" fmla="*/ 850 h 27678"/>
              <a:gd name="connsiteX4" fmla="*/ 27679 w 27675"/>
              <a:gd name="connsiteY4" fmla="*/ 14689 h 2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75" h="27678">
                <a:moveTo>
                  <a:pt x="27679" y="14689"/>
                </a:moveTo>
                <a:cubicBezTo>
                  <a:pt x="27679" y="22333"/>
                  <a:pt x="21484" y="28529"/>
                  <a:pt x="13842" y="28529"/>
                </a:cubicBezTo>
                <a:cubicBezTo>
                  <a:pt x="6199" y="28529"/>
                  <a:pt x="4" y="22333"/>
                  <a:pt x="4" y="14689"/>
                </a:cubicBezTo>
                <a:cubicBezTo>
                  <a:pt x="4" y="7046"/>
                  <a:pt x="6199" y="850"/>
                  <a:pt x="13842" y="850"/>
                </a:cubicBezTo>
                <a:cubicBezTo>
                  <a:pt x="21484" y="850"/>
                  <a:pt x="27679" y="7046"/>
                  <a:pt x="27679" y="14689"/>
                </a:cubicBezTo>
                <a:close/>
              </a:path>
            </a:pathLst>
          </a:custGeom>
          <a:solidFill>
            <a:srgbClr val="FFFF00"/>
          </a:solidFill>
          <a:ln w="7687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LID4096" sz="2000"/>
          </a:p>
        </p:txBody>
      </p:sp>
      <p:grpSp>
        <p:nvGrpSpPr>
          <p:cNvPr id="115" name="Graphic 12">
            <a:extLst>
              <a:ext uri="{FF2B5EF4-FFF2-40B4-BE49-F238E27FC236}">
                <a16:creationId xmlns:a16="http://schemas.microsoft.com/office/drawing/2014/main" id="{1FE50F2B-1B0E-A49E-3B6E-EE9190612AD8}"/>
              </a:ext>
            </a:extLst>
          </p:cNvPr>
          <p:cNvGrpSpPr/>
          <p:nvPr/>
        </p:nvGrpSpPr>
        <p:grpSpPr>
          <a:xfrm>
            <a:off x="1978246" y="6344027"/>
            <a:ext cx="658025" cy="317951"/>
            <a:chOff x="2208870" y="6344027"/>
            <a:chExt cx="574774" cy="317951"/>
          </a:xfrm>
          <a:effectLst>
            <a:glow rad="1016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E44C428-E851-9C89-8E7F-EBDEEBF876CB}"/>
                </a:ext>
              </a:extLst>
            </p:cNvPr>
            <p:cNvSpPr/>
            <p:nvPr/>
          </p:nvSpPr>
          <p:spPr>
            <a:xfrm>
              <a:off x="2208870" y="6344027"/>
              <a:ext cx="504509" cy="279085"/>
            </a:xfrm>
            <a:custGeom>
              <a:avLst/>
              <a:gdLst>
                <a:gd name="connsiteX0" fmla="*/ 4 w 504509"/>
                <a:gd name="connsiteY0" fmla="*/ 850 h 279085"/>
                <a:gd name="connsiteX1" fmla="*/ 504514 w 504509"/>
                <a:gd name="connsiteY1" fmla="*/ 279936 h 27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509" h="279085">
                  <a:moveTo>
                    <a:pt x="4" y="850"/>
                  </a:moveTo>
                  <a:cubicBezTo>
                    <a:pt x="194283" y="108323"/>
                    <a:pt x="395036" y="219373"/>
                    <a:pt x="504514" y="279936"/>
                  </a:cubicBezTo>
                </a:path>
              </a:pathLst>
            </a:custGeom>
            <a:noFill/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1AEEDDE-5617-45B6-BFD4-CE46EE7A9E63}"/>
                </a:ext>
              </a:extLst>
            </p:cNvPr>
            <p:cNvSpPr/>
            <p:nvPr/>
          </p:nvSpPr>
          <p:spPr>
            <a:xfrm>
              <a:off x="2703347" y="6601218"/>
              <a:ext cx="80296" cy="60760"/>
            </a:xfrm>
            <a:custGeom>
              <a:avLst/>
              <a:gdLst>
                <a:gd name="connsiteX0" fmla="*/ 26049 w 80296"/>
                <a:gd name="connsiteY0" fmla="*/ 850 h 60760"/>
                <a:gd name="connsiteX1" fmla="*/ 80300 w 80296"/>
                <a:gd name="connsiteY1" fmla="*/ 61611 h 60760"/>
                <a:gd name="connsiteX2" fmla="*/ 4 w 80296"/>
                <a:gd name="connsiteY2" fmla="*/ 47946 h 60760"/>
                <a:gd name="connsiteX3" fmla="*/ 26049 w 80296"/>
                <a:gd name="connsiteY3" fmla="*/ 850 h 60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96" h="60760">
                  <a:moveTo>
                    <a:pt x="26049" y="850"/>
                  </a:moveTo>
                  <a:lnTo>
                    <a:pt x="80300" y="61611"/>
                  </a:lnTo>
                  <a:lnTo>
                    <a:pt x="4" y="47946"/>
                  </a:lnTo>
                  <a:lnTo>
                    <a:pt x="26049" y="850"/>
                  </a:lnTo>
                  <a:close/>
                </a:path>
              </a:pathLst>
            </a:custGeom>
            <a:solidFill>
              <a:srgbClr val="000000"/>
            </a:solidFill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</p:grpSp>
      <p:grpSp>
        <p:nvGrpSpPr>
          <p:cNvPr id="118" name="Graphic 12">
            <a:extLst>
              <a:ext uri="{FF2B5EF4-FFF2-40B4-BE49-F238E27FC236}">
                <a16:creationId xmlns:a16="http://schemas.microsoft.com/office/drawing/2014/main" id="{7FFCC54A-3A5C-B790-8F0D-DE62D4F2090B}"/>
              </a:ext>
            </a:extLst>
          </p:cNvPr>
          <p:cNvGrpSpPr/>
          <p:nvPr/>
        </p:nvGrpSpPr>
        <p:grpSpPr>
          <a:xfrm>
            <a:off x="2667981" y="6333375"/>
            <a:ext cx="684145" cy="328273"/>
            <a:chOff x="2811342" y="6333375"/>
            <a:chExt cx="597590" cy="328273"/>
          </a:xfrm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0C7A1CC1-7F84-6D08-E242-BE292C9D13F6}"/>
                </a:ext>
              </a:extLst>
            </p:cNvPr>
            <p:cNvSpPr/>
            <p:nvPr/>
          </p:nvSpPr>
          <p:spPr>
            <a:xfrm>
              <a:off x="2881614" y="6333375"/>
              <a:ext cx="527318" cy="289671"/>
            </a:xfrm>
            <a:custGeom>
              <a:avLst/>
              <a:gdLst>
                <a:gd name="connsiteX0" fmla="*/ 527323 w 527318"/>
                <a:gd name="connsiteY0" fmla="*/ 850 h 289671"/>
                <a:gd name="connsiteX1" fmla="*/ 4 w 527318"/>
                <a:gd name="connsiteY1" fmla="*/ 290522 h 28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7318" h="289671">
                  <a:moveTo>
                    <a:pt x="527323" y="850"/>
                  </a:moveTo>
                  <a:cubicBezTo>
                    <a:pt x="325833" y="111533"/>
                    <a:pt x="113933" y="227940"/>
                    <a:pt x="4" y="290522"/>
                  </a:cubicBezTo>
                </a:path>
              </a:pathLst>
            </a:custGeom>
            <a:noFill/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FA4944E7-B1FF-6F06-B078-7ADD4000326A}"/>
                </a:ext>
              </a:extLst>
            </p:cNvPr>
            <p:cNvSpPr/>
            <p:nvPr/>
          </p:nvSpPr>
          <p:spPr>
            <a:xfrm>
              <a:off x="2811342" y="6601048"/>
              <a:ext cx="80334" cy="60600"/>
            </a:xfrm>
            <a:custGeom>
              <a:avLst/>
              <a:gdLst>
                <a:gd name="connsiteX0" fmla="*/ 80339 w 80334"/>
                <a:gd name="connsiteY0" fmla="*/ 48022 h 60600"/>
                <a:gd name="connsiteX1" fmla="*/ 4 w 80334"/>
                <a:gd name="connsiteY1" fmla="*/ 61450 h 60600"/>
                <a:gd name="connsiteX2" fmla="*/ 54432 w 80334"/>
                <a:gd name="connsiteY2" fmla="*/ 850 h 60600"/>
                <a:gd name="connsiteX3" fmla="*/ 80339 w 80334"/>
                <a:gd name="connsiteY3" fmla="*/ 48022 h 6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34" h="60600">
                  <a:moveTo>
                    <a:pt x="80339" y="48022"/>
                  </a:moveTo>
                  <a:lnTo>
                    <a:pt x="4" y="61450"/>
                  </a:lnTo>
                  <a:lnTo>
                    <a:pt x="54432" y="850"/>
                  </a:lnTo>
                  <a:lnTo>
                    <a:pt x="80339" y="48022"/>
                  </a:lnTo>
                  <a:close/>
                </a:path>
              </a:pathLst>
            </a:custGeom>
            <a:solidFill>
              <a:srgbClr val="000000"/>
            </a:solidFill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</p:grpSp>
      <p:grpSp>
        <p:nvGrpSpPr>
          <p:cNvPr id="121" name="Graphic 12">
            <a:extLst>
              <a:ext uri="{FF2B5EF4-FFF2-40B4-BE49-F238E27FC236}">
                <a16:creationId xmlns:a16="http://schemas.microsoft.com/office/drawing/2014/main" id="{60441FE7-76B6-6567-B62E-7BFF3ADB2546}"/>
              </a:ext>
            </a:extLst>
          </p:cNvPr>
          <p:cNvGrpSpPr/>
          <p:nvPr/>
        </p:nvGrpSpPr>
        <p:grpSpPr>
          <a:xfrm>
            <a:off x="2629732" y="3855314"/>
            <a:ext cx="61606" cy="367313"/>
            <a:chOff x="2777932" y="3855314"/>
            <a:chExt cx="53812" cy="367313"/>
          </a:xfrm>
          <a:effectLst>
            <a:glow rad="1016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43F993D5-BF09-699B-4A69-4E9B01599B4B}"/>
                </a:ext>
              </a:extLst>
            </p:cNvPr>
            <p:cNvSpPr/>
            <p:nvPr/>
          </p:nvSpPr>
          <p:spPr>
            <a:xfrm>
              <a:off x="2804831" y="3855314"/>
              <a:ext cx="7687" cy="289345"/>
            </a:xfrm>
            <a:custGeom>
              <a:avLst/>
              <a:gdLst>
                <a:gd name="connsiteX0" fmla="*/ 4 w 7687"/>
                <a:gd name="connsiteY0" fmla="*/ 850 h 289345"/>
                <a:gd name="connsiteX1" fmla="*/ 4 w 7687"/>
                <a:gd name="connsiteY1" fmla="*/ 290196 h 28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87" h="289345">
                  <a:moveTo>
                    <a:pt x="4" y="850"/>
                  </a:moveTo>
                  <a:cubicBezTo>
                    <a:pt x="4" y="101145"/>
                    <a:pt x="4" y="213512"/>
                    <a:pt x="4" y="290196"/>
                  </a:cubicBezTo>
                </a:path>
              </a:pathLst>
            </a:custGeom>
            <a:noFill/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DD2C92B1-3067-592F-9B75-7AF6D345A140}"/>
                </a:ext>
              </a:extLst>
            </p:cNvPr>
            <p:cNvSpPr/>
            <p:nvPr/>
          </p:nvSpPr>
          <p:spPr>
            <a:xfrm>
              <a:off x="2777932" y="4145744"/>
              <a:ext cx="53812" cy="76884"/>
            </a:xfrm>
            <a:custGeom>
              <a:avLst/>
              <a:gdLst>
                <a:gd name="connsiteX0" fmla="*/ 53817 w 53812"/>
                <a:gd name="connsiteY0" fmla="*/ 850 h 76884"/>
                <a:gd name="connsiteX1" fmla="*/ 26903 w 53812"/>
                <a:gd name="connsiteY1" fmla="*/ 77734 h 76884"/>
                <a:gd name="connsiteX2" fmla="*/ 4 w 53812"/>
                <a:gd name="connsiteY2" fmla="*/ 850 h 76884"/>
                <a:gd name="connsiteX3" fmla="*/ 53817 w 53812"/>
                <a:gd name="connsiteY3" fmla="*/ 850 h 7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12" h="76884">
                  <a:moveTo>
                    <a:pt x="53817" y="850"/>
                  </a:moveTo>
                  <a:lnTo>
                    <a:pt x="26903" y="77734"/>
                  </a:lnTo>
                  <a:lnTo>
                    <a:pt x="4" y="850"/>
                  </a:lnTo>
                  <a:lnTo>
                    <a:pt x="53817" y="850"/>
                  </a:lnTo>
                  <a:close/>
                </a:path>
              </a:pathLst>
            </a:custGeom>
            <a:solidFill>
              <a:srgbClr val="000000"/>
            </a:solidFill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</p:grpSp>
      <p:grpSp>
        <p:nvGrpSpPr>
          <p:cNvPr id="124" name="Graphic 12">
            <a:extLst>
              <a:ext uri="{FF2B5EF4-FFF2-40B4-BE49-F238E27FC236}">
                <a16:creationId xmlns:a16="http://schemas.microsoft.com/office/drawing/2014/main" id="{5344718E-8E95-18F3-EAD7-E9A264C7FE05}"/>
              </a:ext>
            </a:extLst>
          </p:cNvPr>
          <p:cNvGrpSpPr/>
          <p:nvPr/>
        </p:nvGrpSpPr>
        <p:grpSpPr>
          <a:xfrm>
            <a:off x="6457958" y="3911570"/>
            <a:ext cx="658023" cy="317946"/>
            <a:chOff x="6121827" y="3911570"/>
            <a:chExt cx="574773" cy="317946"/>
          </a:xfrm>
        </p:grpSpPr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14CDEA7-4FEE-A79C-4700-2EC64E81F9B6}"/>
                </a:ext>
              </a:extLst>
            </p:cNvPr>
            <p:cNvSpPr/>
            <p:nvPr/>
          </p:nvSpPr>
          <p:spPr>
            <a:xfrm>
              <a:off x="6121827" y="3911570"/>
              <a:ext cx="504510" cy="279081"/>
            </a:xfrm>
            <a:custGeom>
              <a:avLst/>
              <a:gdLst>
                <a:gd name="connsiteX0" fmla="*/ 4 w 504510"/>
                <a:gd name="connsiteY0" fmla="*/ 850 h 279081"/>
                <a:gd name="connsiteX1" fmla="*/ 504514 w 504510"/>
                <a:gd name="connsiteY1" fmla="*/ 279932 h 279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510" h="279081">
                  <a:moveTo>
                    <a:pt x="4" y="850"/>
                  </a:moveTo>
                  <a:cubicBezTo>
                    <a:pt x="194283" y="108319"/>
                    <a:pt x="395036" y="219370"/>
                    <a:pt x="504514" y="279932"/>
                  </a:cubicBezTo>
                </a:path>
              </a:pathLst>
            </a:custGeom>
            <a:noFill/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6C31A1B0-3CA1-AF57-963A-9314D2AFDCB6}"/>
                </a:ext>
              </a:extLst>
            </p:cNvPr>
            <p:cNvSpPr/>
            <p:nvPr/>
          </p:nvSpPr>
          <p:spPr>
            <a:xfrm>
              <a:off x="6616304" y="4168755"/>
              <a:ext cx="80295" cy="60761"/>
            </a:xfrm>
            <a:custGeom>
              <a:avLst/>
              <a:gdLst>
                <a:gd name="connsiteX0" fmla="*/ 26049 w 80295"/>
                <a:gd name="connsiteY0" fmla="*/ 850 h 60761"/>
                <a:gd name="connsiteX1" fmla="*/ 80300 w 80295"/>
                <a:gd name="connsiteY1" fmla="*/ 61612 h 60761"/>
                <a:gd name="connsiteX2" fmla="*/ 4 w 80295"/>
                <a:gd name="connsiteY2" fmla="*/ 47950 h 60761"/>
                <a:gd name="connsiteX3" fmla="*/ 26049 w 80295"/>
                <a:gd name="connsiteY3" fmla="*/ 850 h 6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95" h="60761">
                  <a:moveTo>
                    <a:pt x="26049" y="850"/>
                  </a:moveTo>
                  <a:lnTo>
                    <a:pt x="80300" y="61612"/>
                  </a:lnTo>
                  <a:lnTo>
                    <a:pt x="4" y="47950"/>
                  </a:lnTo>
                  <a:lnTo>
                    <a:pt x="26049" y="850"/>
                  </a:lnTo>
                  <a:close/>
                </a:path>
              </a:pathLst>
            </a:custGeom>
            <a:solidFill>
              <a:srgbClr val="000000"/>
            </a:solidFill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</p:grpSp>
      <p:grpSp>
        <p:nvGrpSpPr>
          <p:cNvPr id="127" name="Graphic 12">
            <a:extLst>
              <a:ext uri="{FF2B5EF4-FFF2-40B4-BE49-F238E27FC236}">
                <a16:creationId xmlns:a16="http://schemas.microsoft.com/office/drawing/2014/main" id="{D77BBC28-B3DF-B2F3-93B6-BCAC7EE5C739}"/>
              </a:ext>
            </a:extLst>
          </p:cNvPr>
          <p:cNvGrpSpPr/>
          <p:nvPr/>
        </p:nvGrpSpPr>
        <p:grpSpPr>
          <a:xfrm>
            <a:off x="3937420" y="5033347"/>
            <a:ext cx="2199609" cy="426414"/>
            <a:chOff x="3920177" y="5033347"/>
            <a:chExt cx="1921323" cy="426414"/>
          </a:xfrm>
        </p:grpSpPr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9D15ED3B-7731-FECA-0FDB-7C8B7B807EFE}"/>
                </a:ext>
              </a:extLst>
            </p:cNvPr>
            <p:cNvSpPr/>
            <p:nvPr/>
          </p:nvSpPr>
          <p:spPr>
            <a:xfrm>
              <a:off x="3995815" y="5033347"/>
              <a:ext cx="1845685" cy="400004"/>
            </a:xfrm>
            <a:custGeom>
              <a:avLst/>
              <a:gdLst>
                <a:gd name="connsiteX0" fmla="*/ 1845690 w 1845685"/>
                <a:gd name="connsiteY0" fmla="*/ 850 h 400004"/>
                <a:gd name="connsiteX1" fmla="*/ 4 w 1845685"/>
                <a:gd name="connsiteY1" fmla="*/ 400855 h 40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45685" h="400004">
                  <a:moveTo>
                    <a:pt x="1845690" y="850"/>
                  </a:moveTo>
                  <a:cubicBezTo>
                    <a:pt x="1163352" y="148729"/>
                    <a:pt x="282744" y="339578"/>
                    <a:pt x="4" y="400855"/>
                  </a:cubicBezTo>
                </a:path>
              </a:pathLst>
            </a:custGeom>
            <a:noFill/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3F7B161-911F-A18E-0A35-51E2050AD867}"/>
                </a:ext>
              </a:extLst>
            </p:cNvPr>
            <p:cNvSpPr/>
            <p:nvPr/>
          </p:nvSpPr>
          <p:spPr>
            <a:xfrm>
              <a:off x="3920177" y="5407165"/>
              <a:ext cx="80826" cy="52596"/>
            </a:xfrm>
            <a:custGeom>
              <a:avLst/>
              <a:gdLst>
                <a:gd name="connsiteX0" fmla="*/ 80831 w 80826"/>
                <a:gd name="connsiteY0" fmla="*/ 53447 h 52596"/>
                <a:gd name="connsiteX1" fmla="*/ 4 w 80826"/>
                <a:gd name="connsiteY1" fmla="*/ 43429 h 52596"/>
                <a:gd name="connsiteX2" fmla="*/ 69438 w 80826"/>
                <a:gd name="connsiteY2" fmla="*/ 850 h 52596"/>
                <a:gd name="connsiteX3" fmla="*/ 80831 w 80826"/>
                <a:gd name="connsiteY3" fmla="*/ 53447 h 5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826" h="52596">
                  <a:moveTo>
                    <a:pt x="80831" y="53447"/>
                  </a:moveTo>
                  <a:lnTo>
                    <a:pt x="4" y="43429"/>
                  </a:lnTo>
                  <a:lnTo>
                    <a:pt x="69438" y="850"/>
                  </a:lnTo>
                  <a:lnTo>
                    <a:pt x="80831" y="53447"/>
                  </a:lnTo>
                  <a:close/>
                </a:path>
              </a:pathLst>
            </a:custGeom>
            <a:solidFill>
              <a:srgbClr val="000000"/>
            </a:solidFill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1994B95-DDCC-DD3B-FD33-CB288FE30E52}"/>
              </a:ext>
            </a:extLst>
          </p:cNvPr>
          <p:cNvSpPr/>
          <p:nvPr/>
        </p:nvSpPr>
        <p:spPr>
          <a:xfrm>
            <a:off x="7402560" y="1792411"/>
            <a:ext cx="91440" cy="91440"/>
          </a:xfrm>
          <a:custGeom>
            <a:avLst/>
            <a:gdLst>
              <a:gd name="connsiteX0" fmla="*/ 27679 w 27675"/>
              <a:gd name="connsiteY0" fmla="*/ 14689 h 27678"/>
              <a:gd name="connsiteX1" fmla="*/ 13842 w 27675"/>
              <a:gd name="connsiteY1" fmla="*/ 28528 h 27678"/>
              <a:gd name="connsiteX2" fmla="*/ 4 w 27675"/>
              <a:gd name="connsiteY2" fmla="*/ 14689 h 27678"/>
              <a:gd name="connsiteX3" fmla="*/ 13842 w 27675"/>
              <a:gd name="connsiteY3" fmla="*/ 850 h 27678"/>
              <a:gd name="connsiteX4" fmla="*/ 27679 w 27675"/>
              <a:gd name="connsiteY4" fmla="*/ 14689 h 2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75" h="27678">
                <a:moveTo>
                  <a:pt x="27679" y="14689"/>
                </a:moveTo>
                <a:cubicBezTo>
                  <a:pt x="27679" y="22333"/>
                  <a:pt x="21484" y="28528"/>
                  <a:pt x="13842" y="28528"/>
                </a:cubicBezTo>
                <a:cubicBezTo>
                  <a:pt x="6199" y="28528"/>
                  <a:pt x="4" y="22332"/>
                  <a:pt x="4" y="14689"/>
                </a:cubicBezTo>
                <a:cubicBezTo>
                  <a:pt x="4" y="7046"/>
                  <a:pt x="6200" y="850"/>
                  <a:pt x="13842" y="850"/>
                </a:cubicBezTo>
                <a:cubicBezTo>
                  <a:pt x="21484" y="850"/>
                  <a:pt x="27679" y="7047"/>
                  <a:pt x="27679" y="14689"/>
                </a:cubicBezTo>
                <a:close/>
              </a:path>
            </a:pathLst>
          </a:custGeom>
          <a:solidFill>
            <a:srgbClr val="FFFF00"/>
          </a:solidFill>
          <a:ln w="7687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LID4096" sz="200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6A768960-E9F3-F78C-BE27-D2574C12808C}"/>
              </a:ext>
            </a:extLst>
          </p:cNvPr>
          <p:cNvSpPr/>
          <p:nvPr/>
        </p:nvSpPr>
        <p:spPr>
          <a:xfrm>
            <a:off x="4249920" y="3006921"/>
            <a:ext cx="91440" cy="91440"/>
          </a:xfrm>
          <a:custGeom>
            <a:avLst/>
            <a:gdLst>
              <a:gd name="connsiteX0" fmla="*/ 27679 w 27675"/>
              <a:gd name="connsiteY0" fmla="*/ 14689 h 27678"/>
              <a:gd name="connsiteX1" fmla="*/ 13842 w 27675"/>
              <a:gd name="connsiteY1" fmla="*/ 28528 h 27678"/>
              <a:gd name="connsiteX2" fmla="*/ 4 w 27675"/>
              <a:gd name="connsiteY2" fmla="*/ 14689 h 27678"/>
              <a:gd name="connsiteX3" fmla="*/ 13842 w 27675"/>
              <a:gd name="connsiteY3" fmla="*/ 850 h 27678"/>
              <a:gd name="connsiteX4" fmla="*/ 27679 w 27675"/>
              <a:gd name="connsiteY4" fmla="*/ 14689 h 2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75" h="27678">
                <a:moveTo>
                  <a:pt x="27679" y="14689"/>
                </a:moveTo>
                <a:cubicBezTo>
                  <a:pt x="27679" y="22333"/>
                  <a:pt x="21484" y="28528"/>
                  <a:pt x="13842" y="28528"/>
                </a:cubicBezTo>
                <a:cubicBezTo>
                  <a:pt x="6199" y="28528"/>
                  <a:pt x="4" y="22333"/>
                  <a:pt x="4" y="14689"/>
                </a:cubicBezTo>
                <a:cubicBezTo>
                  <a:pt x="4" y="7046"/>
                  <a:pt x="6199" y="850"/>
                  <a:pt x="13842" y="850"/>
                </a:cubicBezTo>
                <a:cubicBezTo>
                  <a:pt x="21484" y="850"/>
                  <a:pt x="27679" y="7046"/>
                  <a:pt x="27679" y="14689"/>
                </a:cubicBezTo>
                <a:close/>
              </a:path>
            </a:pathLst>
          </a:custGeom>
          <a:solidFill>
            <a:srgbClr val="FFFF00"/>
          </a:solidFill>
          <a:ln w="7687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LID4096" sz="200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5CC29BA2-E420-DA6A-E250-E4109C6448DC}"/>
              </a:ext>
            </a:extLst>
          </p:cNvPr>
          <p:cNvSpPr/>
          <p:nvPr/>
        </p:nvSpPr>
        <p:spPr>
          <a:xfrm>
            <a:off x="2612933" y="4223150"/>
            <a:ext cx="91440" cy="91440"/>
          </a:xfrm>
          <a:custGeom>
            <a:avLst/>
            <a:gdLst>
              <a:gd name="connsiteX0" fmla="*/ 27679 w 27675"/>
              <a:gd name="connsiteY0" fmla="*/ 14689 h 27678"/>
              <a:gd name="connsiteX1" fmla="*/ 13842 w 27675"/>
              <a:gd name="connsiteY1" fmla="*/ 28529 h 27678"/>
              <a:gd name="connsiteX2" fmla="*/ 4 w 27675"/>
              <a:gd name="connsiteY2" fmla="*/ 14689 h 27678"/>
              <a:gd name="connsiteX3" fmla="*/ 13842 w 27675"/>
              <a:gd name="connsiteY3" fmla="*/ 850 h 27678"/>
              <a:gd name="connsiteX4" fmla="*/ 27679 w 27675"/>
              <a:gd name="connsiteY4" fmla="*/ 14689 h 2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75" h="27678">
                <a:moveTo>
                  <a:pt x="27679" y="14689"/>
                </a:moveTo>
                <a:cubicBezTo>
                  <a:pt x="27679" y="22333"/>
                  <a:pt x="21484" y="28529"/>
                  <a:pt x="13842" y="28529"/>
                </a:cubicBezTo>
                <a:cubicBezTo>
                  <a:pt x="6199" y="28529"/>
                  <a:pt x="4" y="22333"/>
                  <a:pt x="4" y="14689"/>
                </a:cubicBezTo>
                <a:cubicBezTo>
                  <a:pt x="4" y="7046"/>
                  <a:pt x="6199" y="850"/>
                  <a:pt x="13842" y="850"/>
                </a:cubicBezTo>
                <a:cubicBezTo>
                  <a:pt x="21484" y="850"/>
                  <a:pt x="27679" y="7046"/>
                  <a:pt x="27679" y="14689"/>
                </a:cubicBezTo>
                <a:close/>
              </a:path>
            </a:pathLst>
          </a:custGeom>
          <a:solidFill>
            <a:srgbClr val="FFFF00"/>
          </a:solidFill>
          <a:ln w="7687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LID4096" sz="200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BFBBE7C9-16E2-B31E-3859-107DBFBC3C9A}"/>
              </a:ext>
            </a:extLst>
          </p:cNvPr>
          <p:cNvSpPr/>
          <p:nvPr/>
        </p:nvSpPr>
        <p:spPr>
          <a:xfrm>
            <a:off x="1345589" y="5439380"/>
            <a:ext cx="91440" cy="91440"/>
          </a:xfrm>
          <a:custGeom>
            <a:avLst/>
            <a:gdLst>
              <a:gd name="connsiteX0" fmla="*/ 27679 w 27675"/>
              <a:gd name="connsiteY0" fmla="*/ 14689 h 27678"/>
              <a:gd name="connsiteX1" fmla="*/ 13842 w 27675"/>
              <a:gd name="connsiteY1" fmla="*/ 28529 h 27678"/>
              <a:gd name="connsiteX2" fmla="*/ 4 w 27675"/>
              <a:gd name="connsiteY2" fmla="*/ 14689 h 27678"/>
              <a:gd name="connsiteX3" fmla="*/ 13842 w 27675"/>
              <a:gd name="connsiteY3" fmla="*/ 850 h 27678"/>
              <a:gd name="connsiteX4" fmla="*/ 27679 w 27675"/>
              <a:gd name="connsiteY4" fmla="*/ 14689 h 2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75" h="27678">
                <a:moveTo>
                  <a:pt x="27679" y="14689"/>
                </a:moveTo>
                <a:cubicBezTo>
                  <a:pt x="27679" y="22332"/>
                  <a:pt x="21484" y="28529"/>
                  <a:pt x="13842" y="28529"/>
                </a:cubicBezTo>
                <a:cubicBezTo>
                  <a:pt x="6199" y="28529"/>
                  <a:pt x="4" y="22332"/>
                  <a:pt x="4" y="14689"/>
                </a:cubicBezTo>
                <a:cubicBezTo>
                  <a:pt x="4" y="7046"/>
                  <a:pt x="6199" y="850"/>
                  <a:pt x="13842" y="850"/>
                </a:cubicBezTo>
                <a:cubicBezTo>
                  <a:pt x="21484" y="850"/>
                  <a:pt x="27679" y="7046"/>
                  <a:pt x="27679" y="14689"/>
                </a:cubicBezTo>
                <a:close/>
              </a:path>
            </a:pathLst>
          </a:custGeom>
          <a:solidFill>
            <a:srgbClr val="FFFF00"/>
          </a:solidFill>
          <a:ln w="7687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LID4096" sz="2000"/>
          </a:p>
        </p:txBody>
      </p:sp>
      <p:pic>
        <p:nvPicPr>
          <p:cNvPr id="131" name="Thu Jan 04 2024 (16)">
            <a:hlinkClick r:id="" action="ppaction://media"/>
            <a:extLst>
              <a:ext uri="{FF2B5EF4-FFF2-40B4-BE49-F238E27FC236}">
                <a16:creationId xmlns:a16="http://schemas.microsoft.com/office/drawing/2014/main" id="{B8574022-D624-59B9-1DBE-212A7D02CE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108075" y="34385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156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96" fill="hold"/>
                                        <p:tgtEl>
                                          <p:spTgt spid="1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2">
            <a:extLst>
              <a:ext uri="{FF2B5EF4-FFF2-40B4-BE49-F238E27FC236}">
                <a16:creationId xmlns:a16="http://schemas.microsoft.com/office/drawing/2014/main" id="{807B33C7-9828-BABE-4929-4E26C5CDBC12}"/>
              </a:ext>
            </a:extLst>
          </p:cNvPr>
          <p:cNvGrpSpPr/>
          <p:nvPr/>
        </p:nvGrpSpPr>
        <p:grpSpPr>
          <a:xfrm>
            <a:off x="8778821" y="175559"/>
            <a:ext cx="516861" cy="427826"/>
            <a:chOff x="8149063" y="175559"/>
            <a:chExt cx="451470" cy="427826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8C4332C-998A-E0FB-EB4C-57717447AF08}"/>
                </a:ext>
              </a:extLst>
            </p:cNvPr>
            <p:cNvSpPr/>
            <p:nvPr/>
          </p:nvSpPr>
          <p:spPr>
            <a:xfrm>
              <a:off x="8149063" y="175559"/>
              <a:ext cx="427777" cy="427826"/>
            </a:xfrm>
            <a:custGeom>
              <a:avLst/>
              <a:gdLst>
                <a:gd name="connsiteX0" fmla="*/ 427782 w 427777"/>
                <a:gd name="connsiteY0" fmla="*/ 214763 h 427826"/>
                <a:gd name="connsiteX1" fmla="*/ 213893 w 427777"/>
                <a:gd name="connsiteY1" fmla="*/ 428676 h 427826"/>
                <a:gd name="connsiteX2" fmla="*/ 4 w 427777"/>
                <a:gd name="connsiteY2" fmla="*/ 214763 h 427826"/>
                <a:gd name="connsiteX3" fmla="*/ 213893 w 427777"/>
                <a:gd name="connsiteY3" fmla="*/ 850 h 427826"/>
                <a:gd name="connsiteX4" fmla="*/ 427782 w 427777"/>
                <a:gd name="connsiteY4" fmla="*/ 214763 h 4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777" h="427826">
                  <a:moveTo>
                    <a:pt x="427782" y="214763"/>
                  </a:moveTo>
                  <a:cubicBezTo>
                    <a:pt x="427782" y="332904"/>
                    <a:pt x="332021" y="428676"/>
                    <a:pt x="213893" y="428676"/>
                  </a:cubicBezTo>
                  <a:cubicBezTo>
                    <a:pt x="95765" y="428676"/>
                    <a:pt x="4" y="332904"/>
                    <a:pt x="4" y="214763"/>
                  </a:cubicBezTo>
                  <a:cubicBezTo>
                    <a:pt x="4" y="96622"/>
                    <a:pt x="95765" y="850"/>
                    <a:pt x="213893" y="850"/>
                  </a:cubicBezTo>
                  <a:cubicBezTo>
                    <a:pt x="332021" y="850"/>
                    <a:pt x="427782" y="96622"/>
                    <a:pt x="427782" y="214763"/>
                  </a:cubicBezTo>
                  <a:close/>
                </a:path>
              </a:pathLst>
            </a:custGeom>
            <a:solidFill>
              <a:srgbClr val="FFFF00"/>
            </a:solidFill>
            <a:ln w="7687" cap="flat">
              <a:solidFill>
                <a:srgbClr val="3388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016143D-4C8A-3673-1782-AB4FEEB91E72}"/>
                </a:ext>
              </a:extLst>
            </p:cNvPr>
            <p:cNvSpPr txBox="1"/>
            <p:nvPr/>
          </p:nvSpPr>
          <p:spPr>
            <a:xfrm>
              <a:off x="8175417" y="276094"/>
              <a:ext cx="4251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338866"/>
                  </a:solidFill>
                  <a:latin typeface="Times"/>
                  <a:cs typeface="Times"/>
                  <a:sym typeface="Times"/>
                  <a:rtl val="0"/>
                </a:rPr>
                <a:t>start</a:t>
              </a:r>
            </a:p>
          </p:txBody>
        </p:sp>
      </p:grpSp>
      <p:grpSp>
        <p:nvGrpSpPr>
          <p:cNvPr id="8" name="Graphic 12">
            <a:extLst>
              <a:ext uri="{FF2B5EF4-FFF2-40B4-BE49-F238E27FC236}">
                <a16:creationId xmlns:a16="http://schemas.microsoft.com/office/drawing/2014/main" id="{16914E94-557C-4D70-FFBF-F30B937534E8}"/>
              </a:ext>
            </a:extLst>
          </p:cNvPr>
          <p:cNvGrpSpPr/>
          <p:nvPr/>
        </p:nvGrpSpPr>
        <p:grpSpPr>
          <a:xfrm>
            <a:off x="5727114" y="970904"/>
            <a:ext cx="3695108" cy="451025"/>
            <a:chOff x="5483446" y="970904"/>
            <a:chExt cx="3227618" cy="45102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B40E594-A965-9611-C7EF-6A1288D76721}"/>
                </a:ext>
              </a:extLst>
            </p:cNvPr>
            <p:cNvSpPr/>
            <p:nvPr/>
          </p:nvSpPr>
          <p:spPr>
            <a:xfrm>
              <a:off x="5483446" y="970904"/>
              <a:ext cx="3006811" cy="451025"/>
            </a:xfrm>
            <a:custGeom>
              <a:avLst/>
              <a:gdLst>
                <a:gd name="connsiteX0" fmla="*/ 3006815 w 3006811"/>
                <a:gd name="connsiteY0" fmla="*/ 226363 h 451025"/>
                <a:gd name="connsiteX1" fmla="*/ 1503409 w 3006811"/>
                <a:gd name="connsiteY1" fmla="*/ 451875 h 451025"/>
                <a:gd name="connsiteX2" fmla="*/ 3 w 3006811"/>
                <a:gd name="connsiteY2" fmla="*/ 226363 h 451025"/>
                <a:gd name="connsiteX3" fmla="*/ 1503409 w 3006811"/>
                <a:gd name="connsiteY3" fmla="*/ 850 h 451025"/>
                <a:gd name="connsiteX4" fmla="*/ 3006815 w 3006811"/>
                <a:gd name="connsiteY4" fmla="*/ 226363 h 45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6811" h="451025">
                  <a:moveTo>
                    <a:pt x="3006815" y="226363"/>
                  </a:moveTo>
                  <a:cubicBezTo>
                    <a:pt x="3006815" y="350910"/>
                    <a:pt x="2333718" y="451875"/>
                    <a:pt x="1503409" y="451875"/>
                  </a:cubicBezTo>
                  <a:cubicBezTo>
                    <a:pt x="673101" y="451875"/>
                    <a:pt x="3" y="350910"/>
                    <a:pt x="3" y="226363"/>
                  </a:cubicBezTo>
                  <a:cubicBezTo>
                    <a:pt x="3" y="101815"/>
                    <a:pt x="673101" y="850"/>
                    <a:pt x="1503409" y="850"/>
                  </a:cubicBezTo>
                  <a:cubicBezTo>
                    <a:pt x="2333718" y="850"/>
                    <a:pt x="3006815" y="101815"/>
                    <a:pt x="3006815" y="226363"/>
                  </a:cubicBezTo>
                  <a:close/>
                </a:path>
              </a:pathLst>
            </a:custGeom>
            <a:solidFill>
              <a:srgbClr val="FFFF00"/>
            </a:solidFill>
            <a:ln w="7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269E4F-1D07-2487-72E5-8014CB0F3B39}"/>
                </a:ext>
              </a:extLst>
            </p:cNvPr>
            <p:cNvSpPr txBox="1"/>
            <p:nvPr/>
          </p:nvSpPr>
          <p:spPr>
            <a:xfrm>
              <a:off x="6482936" y="1018456"/>
              <a:ext cx="126509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000000"/>
                  </a:solidFill>
                  <a:latin typeface="Times"/>
                  <a:cs typeface="Times"/>
                  <a:sym typeface="Times"/>
                  <a:rtl val="0"/>
                </a:rPr>
                <a:t>AddProductToCart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0C32606-2133-8402-0291-5B5739D3BDCD}"/>
                </a:ext>
              </a:extLst>
            </p:cNvPr>
            <p:cNvSpPr txBox="1"/>
            <p:nvPr/>
          </p:nvSpPr>
          <p:spPr>
            <a:xfrm>
              <a:off x="5892664" y="1147621"/>
              <a:ext cx="28184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444455"/>
                  </a:solidFill>
                  <a:latin typeface="Times"/>
                  <a:cs typeface="Times"/>
                  <a:sym typeface="Times"/>
                  <a:rtl val="0"/>
                </a:rPr>
                <a:t>name: HUMMINGBIRD PRINTED T-SHIRT</a:t>
              </a: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946C424-EC77-E63E-D0D1-82FE727DA0A5}"/>
              </a:ext>
            </a:extLst>
          </p:cNvPr>
          <p:cNvSpPr/>
          <p:nvPr/>
        </p:nvSpPr>
        <p:spPr>
          <a:xfrm>
            <a:off x="7876478" y="498302"/>
            <a:ext cx="934719" cy="478780"/>
          </a:xfrm>
          <a:custGeom>
            <a:avLst/>
            <a:gdLst>
              <a:gd name="connsiteX0" fmla="*/ 816467 w 816462"/>
              <a:gd name="connsiteY0" fmla="*/ 850 h 478780"/>
              <a:gd name="connsiteX1" fmla="*/ 4 w 816462"/>
              <a:gd name="connsiteY1" fmla="*/ 479631 h 478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6462" h="478780">
                <a:moveTo>
                  <a:pt x="816467" y="850"/>
                </a:moveTo>
                <a:cubicBezTo>
                  <a:pt x="608119" y="123027"/>
                  <a:pt x="264617" y="324455"/>
                  <a:pt x="4" y="479631"/>
                </a:cubicBezTo>
              </a:path>
            </a:pathLst>
          </a:custGeom>
          <a:noFill/>
          <a:ln w="7687" cap="flat">
            <a:solidFill>
              <a:srgbClr val="000000"/>
            </a:solidFill>
            <a:prstDash val="solid"/>
            <a:miter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rtlCol="0" anchor="ctr"/>
          <a:lstStyle/>
          <a:p>
            <a:endParaRPr lang="LID4096" sz="2000"/>
          </a:p>
        </p:txBody>
      </p:sp>
      <p:grpSp>
        <p:nvGrpSpPr>
          <p:cNvPr id="15" name="Graphic 12">
            <a:extLst>
              <a:ext uri="{FF2B5EF4-FFF2-40B4-BE49-F238E27FC236}">
                <a16:creationId xmlns:a16="http://schemas.microsoft.com/office/drawing/2014/main" id="{831E5309-D52E-097B-197B-F05E07667436}"/>
              </a:ext>
            </a:extLst>
          </p:cNvPr>
          <p:cNvGrpSpPr/>
          <p:nvPr/>
        </p:nvGrpSpPr>
        <p:grpSpPr>
          <a:xfrm>
            <a:off x="9328793" y="880492"/>
            <a:ext cx="2712336" cy="631850"/>
            <a:chOff x="8629455" y="880492"/>
            <a:chExt cx="2369182" cy="63185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051C50-F396-3563-822E-BF1903AADDF1}"/>
                </a:ext>
              </a:extLst>
            </p:cNvPr>
            <p:cNvSpPr/>
            <p:nvPr/>
          </p:nvSpPr>
          <p:spPr>
            <a:xfrm>
              <a:off x="8629455" y="880492"/>
              <a:ext cx="2219130" cy="631850"/>
            </a:xfrm>
            <a:custGeom>
              <a:avLst/>
              <a:gdLst>
                <a:gd name="connsiteX0" fmla="*/ 2219135 w 2219130"/>
                <a:gd name="connsiteY0" fmla="*/ 316775 h 631850"/>
                <a:gd name="connsiteX1" fmla="*/ 1109570 w 2219130"/>
                <a:gd name="connsiteY1" fmla="*/ 632701 h 631850"/>
                <a:gd name="connsiteX2" fmla="*/ 4 w 2219130"/>
                <a:gd name="connsiteY2" fmla="*/ 316775 h 631850"/>
                <a:gd name="connsiteX3" fmla="*/ 1109570 w 2219130"/>
                <a:gd name="connsiteY3" fmla="*/ 850 h 631850"/>
                <a:gd name="connsiteX4" fmla="*/ 2219135 w 2219130"/>
                <a:gd name="connsiteY4" fmla="*/ 316775 h 6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9130" h="631850">
                  <a:moveTo>
                    <a:pt x="2219135" y="316775"/>
                  </a:moveTo>
                  <a:cubicBezTo>
                    <a:pt x="2219135" y="491256"/>
                    <a:pt x="1722366" y="632701"/>
                    <a:pt x="1109570" y="632701"/>
                  </a:cubicBezTo>
                  <a:cubicBezTo>
                    <a:pt x="496774" y="632701"/>
                    <a:pt x="4" y="491256"/>
                    <a:pt x="4" y="316775"/>
                  </a:cubicBezTo>
                  <a:cubicBezTo>
                    <a:pt x="4" y="142295"/>
                    <a:pt x="496774" y="850"/>
                    <a:pt x="1109570" y="850"/>
                  </a:cubicBezTo>
                  <a:cubicBezTo>
                    <a:pt x="1722366" y="850"/>
                    <a:pt x="2219135" y="142294"/>
                    <a:pt x="2219135" y="316775"/>
                  </a:cubicBezTo>
                  <a:close/>
                </a:path>
              </a:pathLst>
            </a:custGeom>
            <a:solidFill>
              <a:srgbClr val="F0F0F0"/>
            </a:solidFill>
            <a:ln w="7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C0E532-2F6D-C757-76C5-77F3B94029DF}"/>
                </a:ext>
              </a:extLst>
            </p:cNvPr>
            <p:cNvSpPr txBox="1"/>
            <p:nvPr/>
          </p:nvSpPr>
          <p:spPr>
            <a:xfrm>
              <a:off x="9518968" y="953873"/>
              <a:ext cx="52129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000000"/>
                  </a:solidFill>
                  <a:latin typeface="Times"/>
                  <a:cs typeface="Times"/>
                  <a:sym typeface="Times"/>
                  <a:rtl val="0"/>
                </a:rPr>
                <a:t>Login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89BA3B-BC5D-9374-5ADE-54426DC9EC4C}"/>
                </a:ext>
              </a:extLst>
            </p:cNvPr>
            <p:cNvSpPr txBox="1"/>
            <p:nvPr/>
          </p:nvSpPr>
          <p:spPr>
            <a:xfrm>
              <a:off x="8924030" y="1083039"/>
              <a:ext cx="20746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444455"/>
                  </a:solidFill>
                  <a:latin typeface="Times"/>
                  <a:cs typeface="Times"/>
                  <a:sym typeface="Times"/>
                  <a:rtl val="0"/>
                </a:rPr>
                <a:t>email: bob.marley@provego.com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54BDB74-5182-6953-B227-998F8272A6D3}"/>
                </a:ext>
              </a:extLst>
            </p:cNvPr>
            <p:cNvSpPr txBox="1"/>
            <p:nvPr/>
          </p:nvSpPr>
          <p:spPr>
            <a:xfrm>
              <a:off x="9122983" y="1212204"/>
              <a:ext cx="15536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444455"/>
                  </a:solidFill>
                  <a:latin typeface="Times"/>
                  <a:cs typeface="Times"/>
                  <a:sym typeface="Times"/>
                  <a:rtl val="0"/>
                </a:rPr>
                <a:t>password: ishotthesherif</a:t>
              </a:r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DEE02D7-6276-AF91-C02D-61105FBD1E17}"/>
              </a:ext>
            </a:extLst>
          </p:cNvPr>
          <p:cNvSpPr/>
          <p:nvPr/>
        </p:nvSpPr>
        <p:spPr>
          <a:xfrm>
            <a:off x="9236146" y="498302"/>
            <a:ext cx="805378" cy="412559"/>
          </a:xfrm>
          <a:custGeom>
            <a:avLst/>
            <a:gdLst>
              <a:gd name="connsiteX0" fmla="*/ 4 w 703485"/>
              <a:gd name="connsiteY0" fmla="*/ 850 h 412559"/>
              <a:gd name="connsiteX1" fmla="*/ 703490 w 703485"/>
              <a:gd name="connsiteY1" fmla="*/ 413410 h 41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3485" h="412559">
                <a:moveTo>
                  <a:pt x="4" y="850"/>
                </a:moveTo>
                <a:cubicBezTo>
                  <a:pt x="179738" y="106243"/>
                  <a:pt x="460026" y="270629"/>
                  <a:pt x="703490" y="413410"/>
                </a:cubicBezTo>
              </a:path>
            </a:pathLst>
          </a:custGeom>
          <a:noFill/>
          <a:ln w="768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LID4096" sz="2000"/>
          </a:p>
        </p:txBody>
      </p:sp>
      <p:grpSp>
        <p:nvGrpSpPr>
          <p:cNvPr id="22" name="Graphic 12">
            <a:extLst>
              <a:ext uri="{FF2B5EF4-FFF2-40B4-BE49-F238E27FC236}">
                <a16:creationId xmlns:a16="http://schemas.microsoft.com/office/drawing/2014/main" id="{ED9AB8C6-1238-C388-F0A9-797AAE1D1711}"/>
              </a:ext>
            </a:extLst>
          </p:cNvPr>
          <p:cNvGrpSpPr/>
          <p:nvPr/>
        </p:nvGrpSpPr>
        <p:grpSpPr>
          <a:xfrm>
            <a:off x="2576353" y="2187133"/>
            <a:ext cx="3695109" cy="451025"/>
            <a:chOff x="2731307" y="2187133"/>
            <a:chExt cx="3227619" cy="451025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2A397C8-5B44-9BFA-0ABF-5F8E5ACCD0BA}"/>
                </a:ext>
              </a:extLst>
            </p:cNvPr>
            <p:cNvSpPr/>
            <p:nvPr/>
          </p:nvSpPr>
          <p:spPr>
            <a:xfrm>
              <a:off x="2731307" y="2187133"/>
              <a:ext cx="3006811" cy="451025"/>
            </a:xfrm>
            <a:custGeom>
              <a:avLst/>
              <a:gdLst>
                <a:gd name="connsiteX0" fmla="*/ 3006815 w 3006811"/>
                <a:gd name="connsiteY0" fmla="*/ 226363 h 451025"/>
                <a:gd name="connsiteX1" fmla="*/ 1503410 w 3006811"/>
                <a:gd name="connsiteY1" fmla="*/ 451875 h 451025"/>
                <a:gd name="connsiteX2" fmla="*/ 4 w 3006811"/>
                <a:gd name="connsiteY2" fmla="*/ 226363 h 451025"/>
                <a:gd name="connsiteX3" fmla="*/ 1503410 w 3006811"/>
                <a:gd name="connsiteY3" fmla="*/ 850 h 451025"/>
                <a:gd name="connsiteX4" fmla="*/ 3006815 w 3006811"/>
                <a:gd name="connsiteY4" fmla="*/ 226363 h 45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6811" h="451025">
                  <a:moveTo>
                    <a:pt x="3006815" y="226363"/>
                  </a:moveTo>
                  <a:cubicBezTo>
                    <a:pt x="3006815" y="350910"/>
                    <a:pt x="2333718" y="451875"/>
                    <a:pt x="1503410" y="451875"/>
                  </a:cubicBezTo>
                  <a:cubicBezTo>
                    <a:pt x="673102" y="451875"/>
                    <a:pt x="4" y="350910"/>
                    <a:pt x="4" y="226363"/>
                  </a:cubicBezTo>
                  <a:cubicBezTo>
                    <a:pt x="4" y="101815"/>
                    <a:pt x="673102" y="850"/>
                    <a:pt x="1503410" y="850"/>
                  </a:cubicBezTo>
                  <a:cubicBezTo>
                    <a:pt x="2333718" y="850"/>
                    <a:pt x="3006815" y="101815"/>
                    <a:pt x="3006815" y="226363"/>
                  </a:cubicBezTo>
                  <a:close/>
                </a:path>
              </a:pathLst>
            </a:custGeom>
            <a:solidFill>
              <a:srgbClr val="FFFF00"/>
            </a:solidFill>
            <a:ln w="7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42A4DA9-81B8-50E0-E0B1-9D2414C903BF}"/>
                </a:ext>
              </a:extLst>
            </p:cNvPr>
            <p:cNvSpPr txBox="1"/>
            <p:nvPr/>
          </p:nvSpPr>
          <p:spPr>
            <a:xfrm>
              <a:off x="3730798" y="2234685"/>
              <a:ext cx="126509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000000"/>
                  </a:solidFill>
                  <a:latin typeface="Times"/>
                  <a:cs typeface="Times"/>
                  <a:sym typeface="Times"/>
                  <a:rtl val="0"/>
                </a:rPr>
                <a:t>AddProductToCart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04BD904-0287-D0F9-19E8-2DB1A5FF893D}"/>
                </a:ext>
              </a:extLst>
            </p:cNvPr>
            <p:cNvSpPr txBox="1"/>
            <p:nvPr/>
          </p:nvSpPr>
          <p:spPr>
            <a:xfrm>
              <a:off x="3140526" y="2363851"/>
              <a:ext cx="28184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444455"/>
                  </a:solidFill>
                  <a:latin typeface="Times"/>
                  <a:cs typeface="Times"/>
                  <a:sym typeface="Times"/>
                  <a:rtl val="0"/>
                </a:rPr>
                <a:t>name: HUMMINGBIRD PRINTED T-SHIRT</a:t>
              </a:r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1A7EC1A-6D15-D76E-EDAF-04E9FB0ACF15}"/>
              </a:ext>
            </a:extLst>
          </p:cNvPr>
          <p:cNvSpPr/>
          <p:nvPr/>
        </p:nvSpPr>
        <p:spPr>
          <a:xfrm>
            <a:off x="5268677" y="1807799"/>
            <a:ext cx="2162644" cy="417403"/>
          </a:xfrm>
          <a:custGeom>
            <a:avLst/>
            <a:gdLst>
              <a:gd name="connsiteX0" fmla="*/ 1889040 w 1889035"/>
              <a:gd name="connsiteY0" fmla="*/ 850 h 417403"/>
              <a:gd name="connsiteX1" fmla="*/ 4 w 1889035"/>
              <a:gd name="connsiteY1" fmla="*/ 418254 h 417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89035" h="417403">
                <a:moveTo>
                  <a:pt x="1889040" y="850"/>
                </a:moveTo>
                <a:cubicBezTo>
                  <a:pt x="1755976" y="30251"/>
                  <a:pt x="753560" y="251746"/>
                  <a:pt x="4" y="418254"/>
                </a:cubicBezTo>
              </a:path>
            </a:pathLst>
          </a:custGeom>
          <a:noFill/>
          <a:ln w="7687" cap="flat">
            <a:solidFill>
              <a:srgbClr val="000000"/>
            </a:solidFill>
            <a:prstDash val="solid"/>
            <a:miter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rtlCol="0" anchor="ctr"/>
          <a:lstStyle/>
          <a:p>
            <a:endParaRPr lang="LID4096" sz="2000"/>
          </a:p>
        </p:txBody>
      </p:sp>
      <p:grpSp>
        <p:nvGrpSpPr>
          <p:cNvPr id="27" name="Graphic 12">
            <a:extLst>
              <a:ext uri="{FF2B5EF4-FFF2-40B4-BE49-F238E27FC236}">
                <a16:creationId xmlns:a16="http://schemas.microsoft.com/office/drawing/2014/main" id="{DE186B2F-817E-AA21-EDB4-3D131E50CDD2}"/>
              </a:ext>
            </a:extLst>
          </p:cNvPr>
          <p:cNvGrpSpPr/>
          <p:nvPr/>
        </p:nvGrpSpPr>
        <p:grpSpPr>
          <a:xfrm>
            <a:off x="6177998" y="2096721"/>
            <a:ext cx="2712361" cy="631850"/>
            <a:chOff x="5877286" y="2096721"/>
            <a:chExt cx="2369204" cy="631850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3CC97C1-50C4-464A-E819-94BD0F532413}"/>
                </a:ext>
              </a:extLst>
            </p:cNvPr>
            <p:cNvSpPr/>
            <p:nvPr/>
          </p:nvSpPr>
          <p:spPr>
            <a:xfrm>
              <a:off x="5877286" y="2096721"/>
              <a:ext cx="2219130" cy="631850"/>
            </a:xfrm>
            <a:custGeom>
              <a:avLst/>
              <a:gdLst>
                <a:gd name="connsiteX0" fmla="*/ 2219135 w 2219130"/>
                <a:gd name="connsiteY0" fmla="*/ 316775 h 631850"/>
                <a:gd name="connsiteX1" fmla="*/ 1109570 w 2219130"/>
                <a:gd name="connsiteY1" fmla="*/ 632701 h 631850"/>
                <a:gd name="connsiteX2" fmla="*/ 4 w 2219130"/>
                <a:gd name="connsiteY2" fmla="*/ 316775 h 631850"/>
                <a:gd name="connsiteX3" fmla="*/ 1109570 w 2219130"/>
                <a:gd name="connsiteY3" fmla="*/ 850 h 631850"/>
                <a:gd name="connsiteX4" fmla="*/ 2219135 w 2219130"/>
                <a:gd name="connsiteY4" fmla="*/ 316775 h 6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9130" h="631850">
                  <a:moveTo>
                    <a:pt x="2219135" y="316775"/>
                  </a:moveTo>
                  <a:cubicBezTo>
                    <a:pt x="2219135" y="491256"/>
                    <a:pt x="1722366" y="632701"/>
                    <a:pt x="1109570" y="632701"/>
                  </a:cubicBezTo>
                  <a:cubicBezTo>
                    <a:pt x="496774" y="632701"/>
                    <a:pt x="4" y="491256"/>
                    <a:pt x="4" y="316775"/>
                  </a:cubicBezTo>
                  <a:cubicBezTo>
                    <a:pt x="4" y="142295"/>
                    <a:pt x="496773" y="850"/>
                    <a:pt x="1109570" y="850"/>
                  </a:cubicBezTo>
                  <a:cubicBezTo>
                    <a:pt x="1722365" y="850"/>
                    <a:pt x="2219135" y="142294"/>
                    <a:pt x="2219135" y="316775"/>
                  </a:cubicBezTo>
                  <a:close/>
                </a:path>
              </a:pathLst>
            </a:custGeom>
            <a:solidFill>
              <a:srgbClr val="F0F0F0"/>
            </a:solidFill>
            <a:ln w="7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9D66FB7-8942-E84F-A567-75C65621471A}"/>
                </a:ext>
              </a:extLst>
            </p:cNvPr>
            <p:cNvSpPr txBox="1"/>
            <p:nvPr/>
          </p:nvSpPr>
          <p:spPr>
            <a:xfrm>
              <a:off x="6766868" y="2170103"/>
              <a:ext cx="52129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000000"/>
                  </a:solidFill>
                  <a:latin typeface="Times"/>
                  <a:cs typeface="Times"/>
                  <a:sym typeface="Times"/>
                  <a:rtl val="0"/>
                </a:rPr>
                <a:t>Login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2DEDED-23A9-1F30-3156-B8BED2F56F5B}"/>
                </a:ext>
              </a:extLst>
            </p:cNvPr>
            <p:cNvSpPr txBox="1"/>
            <p:nvPr/>
          </p:nvSpPr>
          <p:spPr>
            <a:xfrm>
              <a:off x="6171883" y="2299268"/>
              <a:ext cx="20746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444455"/>
                  </a:solidFill>
                  <a:latin typeface="Times"/>
                  <a:cs typeface="Times"/>
                  <a:sym typeface="Times"/>
                  <a:rtl val="0"/>
                </a:rPr>
                <a:t>email: bob.marley@provego.com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9E2D1C5-5727-8CCB-00DD-554DD524FCAC}"/>
                </a:ext>
              </a:extLst>
            </p:cNvPr>
            <p:cNvSpPr txBox="1"/>
            <p:nvPr/>
          </p:nvSpPr>
          <p:spPr>
            <a:xfrm>
              <a:off x="6370883" y="2428433"/>
              <a:ext cx="15536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444455"/>
                  </a:solidFill>
                  <a:latin typeface="Times"/>
                  <a:cs typeface="Times"/>
                  <a:sym typeface="Times"/>
                  <a:rtl val="0"/>
                </a:rPr>
                <a:t>password: ishotthesherif</a:t>
              </a:r>
            </a:p>
          </p:txBody>
        </p:sp>
      </p:grp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59A06E3-80A1-D4F1-4753-B8D134B7B796}"/>
              </a:ext>
            </a:extLst>
          </p:cNvPr>
          <p:cNvSpPr/>
          <p:nvPr/>
        </p:nvSpPr>
        <p:spPr>
          <a:xfrm>
            <a:off x="7448273" y="1819562"/>
            <a:ext cx="8800" cy="273661"/>
          </a:xfrm>
          <a:custGeom>
            <a:avLst/>
            <a:gdLst>
              <a:gd name="connsiteX0" fmla="*/ 4 w 7687"/>
              <a:gd name="connsiteY0" fmla="*/ 850 h 273661"/>
              <a:gd name="connsiteX1" fmla="*/ 4 w 7687"/>
              <a:gd name="connsiteY1" fmla="*/ 274511 h 273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87" h="273661">
                <a:moveTo>
                  <a:pt x="4" y="850"/>
                </a:moveTo>
                <a:cubicBezTo>
                  <a:pt x="4" y="41083"/>
                  <a:pt x="4" y="156248"/>
                  <a:pt x="4" y="274511"/>
                </a:cubicBezTo>
              </a:path>
            </a:pathLst>
          </a:custGeom>
          <a:noFill/>
          <a:ln w="768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LID4096" sz="2000"/>
          </a:p>
        </p:txBody>
      </p:sp>
      <p:grpSp>
        <p:nvGrpSpPr>
          <p:cNvPr id="34" name="Graphic 12">
            <a:extLst>
              <a:ext uri="{FF2B5EF4-FFF2-40B4-BE49-F238E27FC236}">
                <a16:creationId xmlns:a16="http://schemas.microsoft.com/office/drawing/2014/main" id="{F9F611AF-B0AA-68DA-9C19-1E220C493D35}"/>
              </a:ext>
            </a:extLst>
          </p:cNvPr>
          <p:cNvGrpSpPr/>
          <p:nvPr/>
        </p:nvGrpSpPr>
        <p:grpSpPr>
          <a:xfrm>
            <a:off x="4266719" y="2639085"/>
            <a:ext cx="61606" cy="367313"/>
            <a:chOff x="4207814" y="2639085"/>
            <a:chExt cx="53812" cy="367313"/>
          </a:xfrm>
          <a:effectLst>
            <a:glow rad="1016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452C67B-A7EB-1D72-B085-2C0655D88886}"/>
                </a:ext>
              </a:extLst>
            </p:cNvPr>
            <p:cNvSpPr/>
            <p:nvPr/>
          </p:nvSpPr>
          <p:spPr>
            <a:xfrm>
              <a:off x="4234713" y="2639085"/>
              <a:ext cx="7687" cy="289345"/>
            </a:xfrm>
            <a:custGeom>
              <a:avLst/>
              <a:gdLst>
                <a:gd name="connsiteX0" fmla="*/ 4 w 7687"/>
                <a:gd name="connsiteY0" fmla="*/ 850 h 289345"/>
                <a:gd name="connsiteX1" fmla="*/ 4 w 7687"/>
                <a:gd name="connsiteY1" fmla="*/ 290196 h 28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87" h="289345">
                  <a:moveTo>
                    <a:pt x="4" y="850"/>
                  </a:moveTo>
                  <a:cubicBezTo>
                    <a:pt x="4" y="101138"/>
                    <a:pt x="4" y="213512"/>
                    <a:pt x="4" y="290196"/>
                  </a:cubicBezTo>
                </a:path>
              </a:pathLst>
            </a:custGeom>
            <a:noFill/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B4002BB-18B3-A85F-EDA5-5DA02FBE06B7}"/>
                </a:ext>
              </a:extLst>
            </p:cNvPr>
            <p:cNvSpPr/>
            <p:nvPr/>
          </p:nvSpPr>
          <p:spPr>
            <a:xfrm>
              <a:off x="4207814" y="2929514"/>
              <a:ext cx="53812" cy="76884"/>
            </a:xfrm>
            <a:custGeom>
              <a:avLst/>
              <a:gdLst>
                <a:gd name="connsiteX0" fmla="*/ 53817 w 53812"/>
                <a:gd name="connsiteY0" fmla="*/ 850 h 76884"/>
                <a:gd name="connsiteX1" fmla="*/ 26903 w 53812"/>
                <a:gd name="connsiteY1" fmla="*/ 77734 h 76884"/>
                <a:gd name="connsiteX2" fmla="*/ 4 w 53812"/>
                <a:gd name="connsiteY2" fmla="*/ 850 h 76884"/>
                <a:gd name="connsiteX3" fmla="*/ 53817 w 53812"/>
                <a:gd name="connsiteY3" fmla="*/ 850 h 7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12" h="76884">
                  <a:moveTo>
                    <a:pt x="53817" y="850"/>
                  </a:moveTo>
                  <a:lnTo>
                    <a:pt x="26903" y="77734"/>
                  </a:lnTo>
                  <a:lnTo>
                    <a:pt x="4" y="850"/>
                  </a:lnTo>
                  <a:lnTo>
                    <a:pt x="53817" y="850"/>
                  </a:lnTo>
                  <a:close/>
                </a:path>
              </a:pathLst>
            </a:custGeom>
            <a:solidFill>
              <a:srgbClr val="000000"/>
            </a:solidFill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</p:grpSp>
      <p:grpSp>
        <p:nvGrpSpPr>
          <p:cNvPr id="37" name="Graphic 12">
            <a:extLst>
              <a:ext uri="{FF2B5EF4-FFF2-40B4-BE49-F238E27FC236}">
                <a16:creationId xmlns:a16="http://schemas.microsoft.com/office/drawing/2014/main" id="{C53F7ED2-C86A-0BE9-911B-BFBF22599754}"/>
              </a:ext>
            </a:extLst>
          </p:cNvPr>
          <p:cNvGrpSpPr/>
          <p:nvPr/>
        </p:nvGrpSpPr>
        <p:grpSpPr>
          <a:xfrm>
            <a:off x="880831" y="3403363"/>
            <a:ext cx="3818883" cy="451025"/>
            <a:chOff x="1250295" y="3403363"/>
            <a:chExt cx="3335733" cy="451025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17E52F1-1A27-6D78-2065-E33CE2DC5A98}"/>
                </a:ext>
              </a:extLst>
            </p:cNvPr>
            <p:cNvSpPr/>
            <p:nvPr/>
          </p:nvSpPr>
          <p:spPr>
            <a:xfrm>
              <a:off x="1250295" y="3403363"/>
              <a:ext cx="3109071" cy="451025"/>
            </a:xfrm>
            <a:custGeom>
              <a:avLst/>
              <a:gdLst>
                <a:gd name="connsiteX0" fmla="*/ 3109075 w 3109071"/>
                <a:gd name="connsiteY0" fmla="*/ 226363 h 451025"/>
                <a:gd name="connsiteX1" fmla="*/ 1554540 w 3109071"/>
                <a:gd name="connsiteY1" fmla="*/ 451875 h 451025"/>
                <a:gd name="connsiteX2" fmla="*/ 4 w 3109071"/>
                <a:gd name="connsiteY2" fmla="*/ 226363 h 451025"/>
                <a:gd name="connsiteX3" fmla="*/ 1554540 w 3109071"/>
                <a:gd name="connsiteY3" fmla="*/ 850 h 451025"/>
                <a:gd name="connsiteX4" fmla="*/ 3109075 w 3109071"/>
                <a:gd name="connsiteY4" fmla="*/ 226363 h 45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9071" h="451025">
                  <a:moveTo>
                    <a:pt x="3109075" y="226363"/>
                  </a:moveTo>
                  <a:cubicBezTo>
                    <a:pt x="3109075" y="350910"/>
                    <a:pt x="2413086" y="451875"/>
                    <a:pt x="1554540" y="451875"/>
                  </a:cubicBezTo>
                  <a:cubicBezTo>
                    <a:pt x="695993" y="451875"/>
                    <a:pt x="4" y="350910"/>
                    <a:pt x="4" y="226363"/>
                  </a:cubicBezTo>
                  <a:cubicBezTo>
                    <a:pt x="4" y="101816"/>
                    <a:pt x="695993" y="850"/>
                    <a:pt x="1554540" y="850"/>
                  </a:cubicBezTo>
                  <a:cubicBezTo>
                    <a:pt x="2413086" y="850"/>
                    <a:pt x="3109075" y="101816"/>
                    <a:pt x="3109075" y="226363"/>
                  </a:cubicBezTo>
                  <a:close/>
                </a:path>
              </a:pathLst>
            </a:custGeom>
            <a:solidFill>
              <a:srgbClr val="FFFF00"/>
            </a:solidFill>
            <a:ln w="7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2F14AC1-D991-D5D7-C08F-86955E154807}"/>
                </a:ext>
              </a:extLst>
            </p:cNvPr>
            <p:cNvSpPr txBox="1"/>
            <p:nvPr/>
          </p:nvSpPr>
          <p:spPr>
            <a:xfrm>
              <a:off x="2300916" y="3450914"/>
              <a:ext cx="126509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000000"/>
                  </a:solidFill>
                  <a:latin typeface="Times"/>
                  <a:cs typeface="Times"/>
                  <a:sym typeface="Times"/>
                  <a:rtl val="0"/>
                </a:rPr>
                <a:t>AddProductToCart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B11E90-999B-F034-704A-79C95B535FA6}"/>
                </a:ext>
              </a:extLst>
            </p:cNvPr>
            <p:cNvSpPr txBox="1"/>
            <p:nvPr/>
          </p:nvSpPr>
          <p:spPr>
            <a:xfrm>
              <a:off x="1676257" y="3580080"/>
              <a:ext cx="29097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444455"/>
                  </a:solidFill>
                  <a:latin typeface="Times"/>
                  <a:cs typeface="Times"/>
                  <a:sym typeface="Times"/>
                  <a:rtl val="0"/>
                </a:rPr>
                <a:t>name: HUMMINGBIRD PRINTEDSWEATER</a:t>
              </a: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4A868FA-3ACE-E3D9-A7C3-B4A6A58A93D6}"/>
              </a:ext>
            </a:extLst>
          </p:cNvPr>
          <p:cNvSpPr/>
          <p:nvPr/>
        </p:nvSpPr>
        <p:spPr>
          <a:xfrm>
            <a:off x="3239113" y="3027588"/>
            <a:ext cx="1040022" cy="386350"/>
          </a:xfrm>
          <a:custGeom>
            <a:avLst/>
            <a:gdLst>
              <a:gd name="connsiteX0" fmla="*/ 908448 w 908443"/>
              <a:gd name="connsiteY0" fmla="*/ 850 h 386350"/>
              <a:gd name="connsiteX1" fmla="*/ 4 w 908443"/>
              <a:gd name="connsiteY1" fmla="*/ 387201 h 38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8443" h="386350">
                <a:moveTo>
                  <a:pt x="908448" y="850"/>
                </a:moveTo>
                <a:cubicBezTo>
                  <a:pt x="818550" y="39085"/>
                  <a:pt x="368529" y="230472"/>
                  <a:pt x="4" y="387201"/>
                </a:cubicBezTo>
              </a:path>
            </a:pathLst>
          </a:custGeom>
          <a:noFill/>
          <a:ln w="7687" cap="flat">
            <a:solidFill>
              <a:srgbClr val="000000"/>
            </a:solidFill>
            <a:prstDash val="solid"/>
            <a:miter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rtlCol="0" anchor="ctr"/>
          <a:lstStyle/>
          <a:p>
            <a:endParaRPr lang="LID4096" sz="2000"/>
          </a:p>
        </p:txBody>
      </p:sp>
      <p:grpSp>
        <p:nvGrpSpPr>
          <p:cNvPr id="42" name="Graphic 12">
            <a:extLst>
              <a:ext uri="{FF2B5EF4-FFF2-40B4-BE49-F238E27FC236}">
                <a16:creationId xmlns:a16="http://schemas.microsoft.com/office/drawing/2014/main" id="{902F6C16-07F6-903A-AC22-B8EBAE6A4ACE}"/>
              </a:ext>
            </a:extLst>
          </p:cNvPr>
          <p:cNvGrpSpPr/>
          <p:nvPr/>
        </p:nvGrpSpPr>
        <p:grpSpPr>
          <a:xfrm>
            <a:off x="4602618" y="3312950"/>
            <a:ext cx="2712361" cy="631850"/>
            <a:chOff x="4501217" y="3312950"/>
            <a:chExt cx="2369204" cy="631850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901D132-9E67-855C-084B-6DF89C59DD51}"/>
                </a:ext>
              </a:extLst>
            </p:cNvPr>
            <p:cNvSpPr/>
            <p:nvPr/>
          </p:nvSpPr>
          <p:spPr>
            <a:xfrm>
              <a:off x="4501217" y="3312950"/>
              <a:ext cx="2219130" cy="631850"/>
            </a:xfrm>
            <a:custGeom>
              <a:avLst/>
              <a:gdLst>
                <a:gd name="connsiteX0" fmla="*/ 2219135 w 2219130"/>
                <a:gd name="connsiteY0" fmla="*/ 316775 h 631850"/>
                <a:gd name="connsiteX1" fmla="*/ 1109570 w 2219130"/>
                <a:gd name="connsiteY1" fmla="*/ 632701 h 631850"/>
                <a:gd name="connsiteX2" fmla="*/ 4 w 2219130"/>
                <a:gd name="connsiteY2" fmla="*/ 316775 h 631850"/>
                <a:gd name="connsiteX3" fmla="*/ 1109570 w 2219130"/>
                <a:gd name="connsiteY3" fmla="*/ 850 h 631850"/>
                <a:gd name="connsiteX4" fmla="*/ 2219135 w 2219130"/>
                <a:gd name="connsiteY4" fmla="*/ 316775 h 6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9130" h="631850">
                  <a:moveTo>
                    <a:pt x="2219135" y="316775"/>
                  </a:moveTo>
                  <a:cubicBezTo>
                    <a:pt x="2219135" y="491256"/>
                    <a:pt x="1722366" y="632701"/>
                    <a:pt x="1109570" y="632701"/>
                  </a:cubicBezTo>
                  <a:cubicBezTo>
                    <a:pt x="496774" y="632701"/>
                    <a:pt x="4" y="491256"/>
                    <a:pt x="4" y="316775"/>
                  </a:cubicBezTo>
                  <a:cubicBezTo>
                    <a:pt x="4" y="142295"/>
                    <a:pt x="496773" y="850"/>
                    <a:pt x="1109570" y="850"/>
                  </a:cubicBezTo>
                  <a:cubicBezTo>
                    <a:pt x="1722365" y="850"/>
                    <a:pt x="2219135" y="142295"/>
                    <a:pt x="2219135" y="316775"/>
                  </a:cubicBezTo>
                  <a:close/>
                </a:path>
              </a:pathLst>
            </a:custGeom>
            <a:solidFill>
              <a:srgbClr val="F0F0F0"/>
            </a:solidFill>
            <a:ln w="7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43DF802-3766-2ABA-4363-35D36F1A60A8}"/>
                </a:ext>
              </a:extLst>
            </p:cNvPr>
            <p:cNvSpPr txBox="1"/>
            <p:nvPr/>
          </p:nvSpPr>
          <p:spPr>
            <a:xfrm>
              <a:off x="5390799" y="3386332"/>
              <a:ext cx="52129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000000"/>
                  </a:solidFill>
                  <a:latin typeface="Times"/>
                  <a:cs typeface="Times"/>
                  <a:sym typeface="Times"/>
                  <a:rtl val="0"/>
                </a:rPr>
                <a:t>Login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9BB7812-93BA-D815-E413-EA46AEC5C89F}"/>
                </a:ext>
              </a:extLst>
            </p:cNvPr>
            <p:cNvSpPr txBox="1"/>
            <p:nvPr/>
          </p:nvSpPr>
          <p:spPr>
            <a:xfrm>
              <a:off x="4795814" y="3515497"/>
              <a:ext cx="20746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444455"/>
                  </a:solidFill>
                  <a:latin typeface="Times"/>
                  <a:cs typeface="Times"/>
                  <a:sym typeface="Times"/>
                  <a:rtl val="0"/>
                </a:rPr>
                <a:t>email: bob.marley@provego.com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4958E97-624D-ECEF-A330-14CD97CB92E9}"/>
                </a:ext>
              </a:extLst>
            </p:cNvPr>
            <p:cNvSpPr txBox="1"/>
            <p:nvPr/>
          </p:nvSpPr>
          <p:spPr>
            <a:xfrm>
              <a:off x="4994814" y="3644662"/>
              <a:ext cx="15536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444455"/>
                  </a:solidFill>
                  <a:latin typeface="Times"/>
                  <a:cs typeface="Times"/>
                  <a:sym typeface="Times"/>
                  <a:rtl val="0"/>
                </a:rPr>
                <a:t>password: ishotthesherif</a:t>
              </a:r>
            </a:p>
          </p:txBody>
        </p:sp>
      </p:grp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667DD6A5-3871-CAFD-738C-E36A69966255}"/>
              </a:ext>
            </a:extLst>
          </p:cNvPr>
          <p:cNvSpPr/>
          <p:nvPr/>
        </p:nvSpPr>
        <p:spPr>
          <a:xfrm>
            <a:off x="4315212" y="3027588"/>
            <a:ext cx="865271" cy="334007"/>
          </a:xfrm>
          <a:custGeom>
            <a:avLst/>
            <a:gdLst>
              <a:gd name="connsiteX0" fmla="*/ 4 w 755800"/>
              <a:gd name="connsiteY0" fmla="*/ 850 h 334007"/>
              <a:gd name="connsiteX1" fmla="*/ 755804 w 755800"/>
              <a:gd name="connsiteY1" fmla="*/ 334858 h 334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800" h="334007">
                <a:moveTo>
                  <a:pt x="4" y="850"/>
                </a:moveTo>
                <a:cubicBezTo>
                  <a:pt x="77064" y="34910"/>
                  <a:pt x="429130" y="190492"/>
                  <a:pt x="755804" y="334858"/>
                </a:cubicBezTo>
              </a:path>
            </a:pathLst>
          </a:custGeom>
          <a:noFill/>
          <a:ln w="768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LID4096" sz="200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651314F2-3A51-6071-E156-68F5C5F5903E}"/>
              </a:ext>
            </a:extLst>
          </p:cNvPr>
          <p:cNvSpPr/>
          <p:nvPr/>
        </p:nvSpPr>
        <p:spPr>
          <a:xfrm>
            <a:off x="9007847" y="3006921"/>
            <a:ext cx="31683" cy="27678"/>
          </a:xfrm>
          <a:custGeom>
            <a:avLst/>
            <a:gdLst>
              <a:gd name="connsiteX0" fmla="*/ 27679 w 27675"/>
              <a:gd name="connsiteY0" fmla="*/ 14689 h 27678"/>
              <a:gd name="connsiteX1" fmla="*/ 13841 w 27675"/>
              <a:gd name="connsiteY1" fmla="*/ 28528 h 27678"/>
              <a:gd name="connsiteX2" fmla="*/ 4 w 27675"/>
              <a:gd name="connsiteY2" fmla="*/ 14689 h 27678"/>
              <a:gd name="connsiteX3" fmla="*/ 13841 w 27675"/>
              <a:gd name="connsiteY3" fmla="*/ 850 h 27678"/>
              <a:gd name="connsiteX4" fmla="*/ 27679 w 27675"/>
              <a:gd name="connsiteY4" fmla="*/ 14689 h 2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75" h="27678">
                <a:moveTo>
                  <a:pt x="27679" y="14689"/>
                </a:moveTo>
                <a:cubicBezTo>
                  <a:pt x="27679" y="22333"/>
                  <a:pt x="21483" y="28528"/>
                  <a:pt x="13841" y="28528"/>
                </a:cubicBezTo>
                <a:cubicBezTo>
                  <a:pt x="6199" y="28528"/>
                  <a:pt x="4" y="22333"/>
                  <a:pt x="4" y="14689"/>
                </a:cubicBezTo>
                <a:cubicBezTo>
                  <a:pt x="4" y="7046"/>
                  <a:pt x="6199" y="850"/>
                  <a:pt x="13841" y="850"/>
                </a:cubicBezTo>
                <a:cubicBezTo>
                  <a:pt x="21484" y="850"/>
                  <a:pt x="27679" y="7046"/>
                  <a:pt x="27679" y="14689"/>
                </a:cubicBezTo>
                <a:close/>
              </a:path>
            </a:pathLst>
          </a:custGeom>
          <a:solidFill>
            <a:srgbClr val="000000"/>
          </a:solidFill>
          <a:ln w="768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LID4096" sz="2000"/>
          </a:p>
        </p:txBody>
      </p:sp>
      <p:grpSp>
        <p:nvGrpSpPr>
          <p:cNvPr id="49" name="Graphic 12">
            <a:extLst>
              <a:ext uri="{FF2B5EF4-FFF2-40B4-BE49-F238E27FC236}">
                <a16:creationId xmlns:a16="http://schemas.microsoft.com/office/drawing/2014/main" id="{6B6F0BE2-C267-E597-7A79-6A9D65E41049}"/>
              </a:ext>
            </a:extLst>
          </p:cNvPr>
          <p:cNvGrpSpPr/>
          <p:nvPr/>
        </p:nvGrpSpPr>
        <p:grpSpPr>
          <a:xfrm>
            <a:off x="8139258" y="2679372"/>
            <a:ext cx="868500" cy="335253"/>
            <a:chOff x="7590415" y="2679372"/>
            <a:chExt cx="758621" cy="335253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7C90C6A-D8B6-5E74-4305-FCD4EAC29295}"/>
                </a:ext>
              </a:extLst>
            </p:cNvPr>
            <p:cNvSpPr/>
            <p:nvPr/>
          </p:nvSpPr>
          <p:spPr>
            <a:xfrm>
              <a:off x="7590415" y="2679372"/>
              <a:ext cx="687435" cy="303792"/>
            </a:xfrm>
            <a:custGeom>
              <a:avLst/>
              <a:gdLst>
                <a:gd name="connsiteX0" fmla="*/ 4 w 687435"/>
                <a:gd name="connsiteY0" fmla="*/ 850 h 303792"/>
                <a:gd name="connsiteX1" fmla="*/ 687439 w 687435"/>
                <a:gd name="connsiteY1" fmla="*/ 304642 h 303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7435" h="303792">
                  <a:moveTo>
                    <a:pt x="4" y="850"/>
                  </a:moveTo>
                  <a:cubicBezTo>
                    <a:pt x="266270" y="118522"/>
                    <a:pt x="549671" y="243758"/>
                    <a:pt x="687439" y="304642"/>
                  </a:cubicBezTo>
                </a:path>
              </a:pathLst>
            </a:custGeom>
            <a:noFill/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A8E235A-5BCD-40D4-4797-3B82F8993613}"/>
                </a:ext>
              </a:extLst>
            </p:cNvPr>
            <p:cNvSpPr/>
            <p:nvPr/>
          </p:nvSpPr>
          <p:spPr>
            <a:xfrm>
              <a:off x="8267849" y="2958938"/>
              <a:ext cx="81187" cy="55687"/>
            </a:xfrm>
            <a:custGeom>
              <a:avLst/>
              <a:gdLst>
                <a:gd name="connsiteX0" fmla="*/ 21767 w 81187"/>
                <a:gd name="connsiteY0" fmla="*/ 850 h 55687"/>
                <a:gd name="connsiteX1" fmla="*/ 81192 w 81187"/>
                <a:gd name="connsiteY1" fmla="*/ 56537 h 55687"/>
                <a:gd name="connsiteX2" fmla="*/ 4 w 81187"/>
                <a:gd name="connsiteY2" fmla="*/ 50072 h 55687"/>
                <a:gd name="connsiteX3" fmla="*/ 21767 w 81187"/>
                <a:gd name="connsiteY3" fmla="*/ 850 h 55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187" h="55687">
                  <a:moveTo>
                    <a:pt x="21767" y="850"/>
                  </a:moveTo>
                  <a:lnTo>
                    <a:pt x="81192" y="56537"/>
                  </a:lnTo>
                  <a:lnTo>
                    <a:pt x="4" y="50072"/>
                  </a:lnTo>
                  <a:lnTo>
                    <a:pt x="21767" y="850"/>
                  </a:lnTo>
                  <a:close/>
                </a:path>
              </a:pathLst>
            </a:custGeom>
            <a:solidFill>
              <a:srgbClr val="000000"/>
            </a:solidFill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</p:grpSp>
      <p:grpSp>
        <p:nvGrpSpPr>
          <p:cNvPr id="52" name="Graphic 12">
            <a:extLst>
              <a:ext uri="{FF2B5EF4-FFF2-40B4-BE49-F238E27FC236}">
                <a16:creationId xmlns:a16="http://schemas.microsoft.com/office/drawing/2014/main" id="{B819CA1E-CE4B-8E42-B8A2-F931C38D2957}"/>
              </a:ext>
            </a:extLst>
          </p:cNvPr>
          <p:cNvGrpSpPr/>
          <p:nvPr/>
        </p:nvGrpSpPr>
        <p:grpSpPr>
          <a:xfrm>
            <a:off x="7302529" y="3403363"/>
            <a:ext cx="3695074" cy="451025"/>
            <a:chOff x="6859546" y="3403363"/>
            <a:chExt cx="3227588" cy="45102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F24A4B99-9B4A-AD1C-1236-5E42F1277D94}"/>
                </a:ext>
              </a:extLst>
            </p:cNvPr>
            <p:cNvSpPr/>
            <p:nvPr/>
          </p:nvSpPr>
          <p:spPr>
            <a:xfrm>
              <a:off x="6859546" y="3403363"/>
              <a:ext cx="3006811" cy="451025"/>
            </a:xfrm>
            <a:custGeom>
              <a:avLst/>
              <a:gdLst>
                <a:gd name="connsiteX0" fmla="*/ 3006816 w 3006811"/>
                <a:gd name="connsiteY0" fmla="*/ 226363 h 451025"/>
                <a:gd name="connsiteX1" fmla="*/ 1503410 w 3006811"/>
                <a:gd name="connsiteY1" fmla="*/ 451875 h 451025"/>
                <a:gd name="connsiteX2" fmla="*/ 4 w 3006811"/>
                <a:gd name="connsiteY2" fmla="*/ 226363 h 451025"/>
                <a:gd name="connsiteX3" fmla="*/ 1503410 w 3006811"/>
                <a:gd name="connsiteY3" fmla="*/ 850 h 451025"/>
                <a:gd name="connsiteX4" fmla="*/ 3006816 w 3006811"/>
                <a:gd name="connsiteY4" fmla="*/ 226363 h 45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6811" h="451025">
                  <a:moveTo>
                    <a:pt x="3006816" y="226363"/>
                  </a:moveTo>
                  <a:cubicBezTo>
                    <a:pt x="3006816" y="350910"/>
                    <a:pt x="2333718" y="451875"/>
                    <a:pt x="1503410" y="451875"/>
                  </a:cubicBezTo>
                  <a:cubicBezTo>
                    <a:pt x="673102" y="451875"/>
                    <a:pt x="4" y="350910"/>
                    <a:pt x="4" y="226363"/>
                  </a:cubicBezTo>
                  <a:cubicBezTo>
                    <a:pt x="4" y="101816"/>
                    <a:pt x="673102" y="850"/>
                    <a:pt x="1503410" y="850"/>
                  </a:cubicBezTo>
                  <a:cubicBezTo>
                    <a:pt x="2333718" y="850"/>
                    <a:pt x="3006816" y="101816"/>
                    <a:pt x="3006816" y="226363"/>
                  </a:cubicBezTo>
                  <a:close/>
                </a:path>
              </a:pathLst>
            </a:custGeom>
            <a:solidFill>
              <a:srgbClr val="F0F0F0"/>
            </a:solidFill>
            <a:ln w="7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557CFCA-0CA5-2F5B-1770-322D134300BB}"/>
                </a:ext>
              </a:extLst>
            </p:cNvPr>
            <p:cNvSpPr txBox="1"/>
            <p:nvPr/>
          </p:nvSpPr>
          <p:spPr>
            <a:xfrm>
              <a:off x="7859006" y="3450914"/>
              <a:ext cx="126509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000000"/>
                  </a:solidFill>
                  <a:latin typeface="Times"/>
                  <a:cs typeface="Times"/>
                  <a:sym typeface="Times"/>
                  <a:rtl val="0"/>
                </a:rPr>
                <a:t>AddProductToCart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F84F08D-BE1C-5A9F-305C-1E4DE5874BC4}"/>
                </a:ext>
              </a:extLst>
            </p:cNvPr>
            <p:cNvSpPr txBox="1"/>
            <p:nvPr/>
          </p:nvSpPr>
          <p:spPr>
            <a:xfrm>
              <a:off x="7268734" y="3580080"/>
              <a:ext cx="28184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444455"/>
                  </a:solidFill>
                  <a:latin typeface="Times"/>
                  <a:cs typeface="Times"/>
                  <a:sym typeface="Times"/>
                  <a:rtl val="0"/>
                </a:rPr>
                <a:t>name: HUMMINGBIRD PRINTED T-SHIRT</a:t>
              </a:r>
            </a:p>
          </p:txBody>
        </p:sp>
      </p:grp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244D156-BDC0-D430-6A44-DD7D09274481}"/>
              </a:ext>
            </a:extLst>
          </p:cNvPr>
          <p:cNvSpPr/>
          <p:nvPr/>
        </p:nvSpPr>
        <p:spPr>
          <a:xfrm>
            <a:off x="9023688" y="3035791"/>
            <a:ext cx="8800" cy="366537"/>
          </a:xfrm>
          <a:custGeom>
            <a:avLst/>
            <a:gdLst>
              <a:gd name="connsiteX0" fmla="*/ 4 w 7687"/>
              <a:gd name="connsiteY0" fmla="*/ 850 h 366537"/>
              <a:gd name="connsiteX1" fmla="*/ 4 w 7687"/>
              <a:gd name="connsiteY1" fmla="*/ 367388 h 36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87" h="366537">
                <a:moveTo>
                  <a:pt x="4" y="850"/>
                </a:moveTo>
                <a:cubicBezTo>
                  <a:pt x="4" y="51694"/>
                  <a:pt x="4" y="222177"/>
                  <a:pt x="4" y="367388"/>
                </a:cubicBezTo>
              </a:path>
            </a:pathLst>
          </a:custGeom>
          <a:noFill/>
          <a:ln w="768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LID4096" sz="200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54FC56FA-59B8-750F-B713-9DB793391173}"/>
              </a:ext>
            </a:extLst>
          </p:cNvPr>
          <p:cNvSpPr/>
          <p:nvPr/>
        </p:nvSpPr>
        <p:spPr>
          <a:xfrm>
            <a:off x="7115595" y="4223150"/>
            <a:ext cx="31683" cy="27678"/>
          </a:xfrm>
          <a:custGeom>
            <a:avLst/>
            <a:gdLst>
              <a:gd name="connsiteX0" fmla="*/ 27679 w 27675"/>
              <a:gd name="connsiteY0" fmla="*/ 14689 h 27678"/>
              <a:gd name="connsiteX1" fmla="*/ 13842 w 27675"/>
              <a:gd name="connsiteY1" fmla="*/ 28529 h 27678"/>
              <a:gd name="connsiteX2" fmla="*/ 4 w 27675"/>
              <a:gd name="connsiteY2" fmla="*/ 14689 h 27678"/>
              <a:gd name="connsiteX3" fmla="*/ 13842 w 27675"/>
              <a:gd name="connsiteY3" fmla="*/ 850 h 27678"/>
              <a:gd name="connsiteX4" fmla="*/ 27679 w 27675"/>
              <a:gd name="connsiteY4" fmla="*/ 14689 h 2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75" h="27678">
                <a:moveTo>
                  <a:pt x="27679" y="14689"/>
                </a:moveTo>
                <a:cubicBezTo>
                  <a:pt x="27679" y="22333"/>
                  <a:pt x="21484" y="28529"/>
                  <a:pt x="13842" y="28529"/>
                </a:cubicBezTo>
                <a:cubicBezTo>
                  <a:pt x="6199" y="28529"/>
                  <a:pt x="4" y="22333"/>
                  <a:pt x="4" y="14689"/>
                </a:cubicBezTo>
                <a:cubicBezTo>
                  <a:pt x="4" y="7046"/>
                  <a:pt x="6200" y="850"/>
                  <a:pt x="13842" y="850"/>
                </a:cubicBezTo>
                <a:cubicBezTo>
                  <a:pt x="21484" y="850"/>
                  <a:pt x="27679" y="7046"/>
                  <a:pt x="27679" y="14689"/>
                </a:cubicBezTo>
                <a:close/>
              </a:path>
            </a:pathLst>
          </a:custGeom>
          <a:solidFill>
            <a:srgbClr val="000000"/>
          </a:solidFill>
          <a:ln w="768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LID4096" sz="2000"/>
          </a:p>
        </p:txBody>
      </p:sp>
      <p:grpSp>
        <p:nvGrpSpPr>
          <p:cNvPr id="58" name="Graphic 12">
            <a:extLst>
              <a:ext uri="{FF2B5EF4-FFF2-40B4-BE49-F238E27FC236}">
                <a16:creationId xmlns:a16="http://schemas.microsoft.com/office/drawing/2014/main" id="{16442860-06AC-0CA2-028C-574F2F378D3C}"/>
              </a:ext>
            </a:extLst>
          </p:cNvPr>
          <p:cNvGrpSpPr/>
          <p:nvPr/>
        </p:nvGrpSpPr>
        <p:grpSpPr>
          <a:xfrm>
            <a:off x="7148987" y="3839007"/>
            <a:ext cx="1220832" cy="392347"/>
            <a:chOff x="6725429" y="3839007"/>
            <a:chExt cx="1066377" cy="392347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F1236E8-8B71-1E93-F359-75AA4B5C635F}"/>
                </a:ext>
              </a:extLst>
            </p:cNvPr>
            <p:cNvSpPr/>
            <p:nvPr/>
          </p:nvSpPr>
          <p:spPr>
            <a:xfrm>
              <a:off x="6798368" y="3839007"/>
              <a:ext cx="993437" cy="365506"/>
            </a:xfrm>
            <a:custGeom>
              <a:avLst/>
              <a:gdLst>
                <a:gd name="connsiteX0" fmla="*/ 993441 w 993437"/>
                <a:gd name="connsiteY0" fmla="*/ 850 h 365506"/>
                <a:gd name="connsiteX1" fmla="*/ 4 w 993437"/>
                <a:gd name="connsiteY1" fmla="*/ 366357 h 365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3437" h="365506">
                  <a:moveTo>
                    <a:pt x="993441" y="850"/>
                  </a:moveTo>
                  <a:cubicBezTo>
                    <a:pt x="626446" y="135874"/>
                    <a:pt x="184966" y="298307"/>
                    <a:pt x="4" y="366357"/>
                  </a:cubicBezTo>
                </a:path>
              </a:pathLst>
            </a:custGeom>
            <a:noFill/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B732C4B-2FE8-BE0E-01A4-A728885E0261}"/>
                </a:ext>
              </a:extLst>
            </p:cNvPr>
            <p:cNvSpPr/>
            <p:nvPr/>
          </p:nvSpPr>
          <p:spPr>
            <a:xfrm>
              <a:off x="6725429" y="4179550"/>
              <a:ext cx="81434" cy="51804"/>
            </a:xfrm>
            <a:custGeom>
              <a:avLst/>
              <a:gdLst>
                <a:gd name="connsiteX0" fmla="*/ 81438 w 81434"/>
                <a:gd name="connsiteY0" fmla="*/ 51363 h 51804"/>
                <a:gd name="connsiteX1" fmla="*/ 4 w 81434"/>
                <a:gd name="connsiteY1" fmla="*/ 52655 h 51804"/>
                <a:gd name="connsiteX2" fmla="*/ 62858 w 81434"/>
                <a:gd name="connsiteY2" fmla="*/ 850 h 51804"/>
                <a:gd name="connsiteX3" fmla="*/ 81438 w 81434"/>
                <a:gd name="connsiteY3" fmla="*/ 51363 h 5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434" h="51804">
                  <a:moveTo>
                    <a:pt x="81438" y="51363"/>
                  </a:moveTo>
                  <a:lnTo>
                    <a:pt x="4" y="52655"/>
                  </a:lnTo>
                  <a:lnTo>
                    <a:pt x="62858" y="850"/>
                  </a:lnTo>
                  <a:lnTo>
                    <a:pt x="81438" y="51363"/>
                  </a:lnTo>
                  <a:close/>
                </a:path>
              </a:pathLst>
            </a:custGeom>
            <a:solidFill>
              <a:srgbClr val="000000"/>
            </a:solidFill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</p:grpSp>
      <p:grpSp>
        <p:nvGrpSpPr>
          <p:cNvPr id="61" name="Graphic 12">
            <a:extLst>
              <a:ext uri="{FF2B5EF4-FFF2-40B4-BE49-F238E27FC236}">
                <a16:creationId xmlns:a16="http://schemas.microsoft.com/office/drawing/2014/main" id="{6F269B45-54FE-2BF4-2228-845E4E6BE323}"/>
              </a:ext>
            </a:extLst>
          </p:cNvPr>
          <p:cNvGrpSpPr/>
          <p:nvPr/>
        </p:nvGrpSpPr>
        <p:grpSpPr>
          <a:xfrm>
            <a:off x="5351741" y="4619592"/>
            <a:ext cx="3818884" cy="451025"/>
            <a:chOff x="5155564" y="4619592"/>
            <a:chExt cx="3335734" cy="451025"/>
          </a:xfrm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9028065-6C8E-8784-F114-840ACFABD96B}"/>
                </a:ext>
              </a:extLst>
            </p:cNvPr>
            <p:cNvSpPr/>
            <p:nvPr/>
          </p:nvSpPr>
          <p:spPr>
            <a:xfrm>
              <a:off x="5155564" y="4619592"/>
              <a:ext cx="3109071" cy="451025"/>
            </a:xfrm>
            <a:custGeom>
              <a:avLst/>
              <a:gdLst>
                <a:gd name="connsiteX0" fmla="*/ 3109075 w 3109071"/>
                <a:gd name="connsiteY0" fmla="*/ 226363 h 451025"/>
                <a:gd name="connsiteX1" fmla="*/ 1554539 w 3109071"/>
                <a:gd name="connsiteY1" fmla="*/ 451875 h 451025"/>
                <a:gd name="connsiteX2" fmla="*/ 3 w 3109071"/>
                <a:gd name="connsiteY2" fmla="*/ 226363 h 451025"/>
                <a:gd name="connsiteX3" fmla="*/ 1554539 w 3109071"/>
                <a:gd name="connsiteY3" fmla="*/ 850 h 451025"/>
                <a:gd name="connsiteX4" fmla="*/ 3109075 w 3109071"/>
                <a:gd name="connsiteY4" fmla="*/ 226363 h 45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9071" h="451025">
                  <a:moveTo>
                    <a:pt x="3109075" y="226363"/>
                  </a:moveTo>
                  <a:cubicBezTo>
                    <a:pt x="3109075" y="350910"/>
                    <a:pt x="2413086" y="451875"/>
                    <a:pt x="1554539" y="451875"/>
                  </a:cubicBezTo>
                  <a:cubicBezTo>
                    <a:pt x="695993" y="451875"/>
                    <a:pt x="3" y="350910"/>
                    <a:pt x="3" y="226363"/>
                  </a:cubicBezTo>
                  <a:cubicBezTo>
                    <a:pt x="3" y="101816"/>
                    <a:pt x="695993" y="850"/>
                    <a:pt x="1554539" y="850"/>
                  </a:cubicBezTo>
                  <a:cubicBezTo>
                    <a:pt x="2413085" y="850"/>
                    <a:pt x="3109075" y="101816"/>
                    <a:pt x="3109075" y="226363"/>
                  </a:cubicBezTo>
                  <a:close/>
                </a:path>
              </a:pathLst>
            </a:custGeom>
            <a:solidFill>
              <a:srgbClr val="F0F0F0"/>
            </a:solidFill>
            <a:ln w="7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B9B64E8-162F-2E50-2DA5-30D393BBA03F}"/>
                </a:ext>
              </a:extLst>
            </p:cNvPr>
            <p:cNvSpPr txBox="1"/>
            <p:nvPr/>
          </p:nvSpPr>
          <p:spPr>
            <a:xfrm>
              <a:off x="6206185" y="4667144"/>
              <a:ext cx="126509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000000"/>
                  </a:solidFill>
                  <a:latin typeface="Times"/>
                  <a:cs typeface="Times"/>
                  <a:sym typeface="Times"/>
                  <a:rtl val="0"/>
                </a:rPr>
                <a:t>AddProductToCart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DFA8816-00C4-6332-DB4D-10B3DDD04648}"/>
                </a:ext>
              </a:extLst>
            </p:cNvPr>
            <p:cNvSpPr txBox="1"/>
            <p:nvPr/>
          </p:nvSpPr>
          <p:spPr>
            <a:xfrm>
              <a:off x="5581527" y="4796309"/>
              <a:ext cx="29097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444455"/>
                  </a:solidFill>
                  <a:latin typeface="Times"/>
                  <a:cs typeface="Times"/>
                  <a:sym typeface="Times"/>
                  <a:rtl val="0"/>
                </a:rPr>
                <a:t>name: HUMMINGBIRD PRINTEDSWEATER</a:t>
              </a:r>
            </a:p>
          </p:txBody>
        </p:sp>
      </p:grp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E5B27518-CFDF-80C1-90D4-84EDC412FD88}"/>
              </a:ext>
            </a:extLst>
          </p:cNvPr>
          <p:cNvSpPr/>
          <p:nvPr/>
        </p:nvSpPr>
        <p:spPr>
          <a:xfrm>
            <a:off x="7131437" y="4252020"/>
            <a:ext cx="8800" cy="366537"/>
          </a:xfrm>
          <a:custGeom>
            <a:avLst/>
            <a:gdLst>
              <a:gd name="connsiteX0" fmla="*/ 4 w 7687"/>
              <a:gd name="connsiteY0" fmla="*/ 850 h 366537"/>
              <a:gd name="connsiteX1" fmla="*/ 4 w 7687"/>
              <a:gd name="connsiteY1" fmla="*/ 367388 h 36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87" h="366537">
                <a:moveTo>
                  <a:pt x="4" y="850"/>
                </a:moveTo>
                <a:cubicBezTo>
                  <a:pt x="4" y="51694"/>
                  <a:pt x="4" y="222177"/>
                  <a:pt x="4" y="367388"/>
                </a:cubicBezTo>
              </a:path>
            </a:pathLst>
          </a:custGeom>
          <a:noFill/>
          <a:ln w="768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LID4096" sz="2000"/>
          </a:p>
        </p:txBody>
      </p:sp>
      <p:grpSp>
        <p:nvGrpSpPr>
          <p:cNvPr id="66" name="Graphic 12">
            <a:extLst>
              <a:ext uri="{FF2B5EF4-FFF2-40B4-BE49-F238E27FC236}">
                <a16:creationId xmlns:a16="http://schemas.microsoft.com/office/drawing/2014/main" id="{1CE861DA-5662-E7F1-7611-588D252B45D6}"/>
              </a:ext>
            </a:extLst>
          </p:cNvPr>
          <p:cNvGrpSpPr/>
          <p:nvPr/>
        </p:nvGrpSpPr>
        <p:grpSpPr>
          <a:xfrm>
            <a:off x="7417479" y="1422856"/>
            <a:ext cx="61606" cy="367313"/>
            <a:chOff x="6959953" y="1422856"/>
            <a:chExt cx="53812" cy="367313"/>
          </a:xfrm>
          <a:effectLst>
            <a:glow rad="1016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3B425AC-5F99-56C0-CD2B-A871EF29155E}"/>
                </a:ext>
              </a:extLst>
            </p:cNvPr>
            <p:cNvSpPr/>
            <p:nvPr/>
          </p:nvSpPr>
          <p:spPr>
            <a:xfrm>
              <a:off x="6986851" y="1422856"/>
              <a:ext cx="7687" cy="289345"/>
            </a:xfrm>
            <a:custGeom>
              <a:avLst/>
              <a:gdLst>
                <a:gd name="connsiteX0" fmla="*/ 4 w 7687"/>
                <a:gd name="connsiteY0" fmla="*/ 850 h 289345"/>
                <a:gd name="connsiteX1" fmla="*/ 4 w 7687"/>
                <a:gd name="connsiteY1" fmla="*/ 290196 h 28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87" h="289345">
                  <a:moveTo>
                    <a:pt x="4" y="850"/>
                  </a:moveTo>
                  <a:cubicBezTo>
                    <a:pt x="4" y="101138"/>
                    <a:pt x="4" y="213511"/>
                    <a:pt x="4" y="290196"/>
                  </a:cubicBezTo>
                </a:path>
              </a:pathLst>
            </a:custGeom>
            <a:noFill/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9BC5217-2938-2957-20E5-CECFCE4C2349}"/>
                </a:ext>
              </a:extLst>
            </p:cNvPr>
            <p:cNvSpPr/>
            <p:nvPr/>
          </p:nvSpPr>
          <p:spPr>
            <a:xfrm>
              <a:off x="6959953" y="1713285"/>
              <a:ext cx="53812" cy="76884"/>
            </a:xfrm>
            <a:custGeom>
              <a:avLst/>
              <a:gdLst>
                <a:gd name="connsiteX0" fmla="*/ 53817 w 53812"/>
                <a:gd name="connsiteY0" fmla="*/ 850 h 76884"/>
                <a:gd name="connsiteX1" fmla="*/ 26903 w 53812"/>
                <a:gd name="connsiteY1" fmla="*/ 77734 h 76884"/>
                <a:gd name="connsiteX2" fmla="*/ 4 w 53812"/>
                <a:gd name="connsiteY2" fmla="*/ 850 h 76884"/>
                <a:gd name="connsiteX3" fmla="*/ 53817 w 53812"/>
                <a:gd name="connsiteY3" fmla="*/ 850 h 7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12" h="76884">
                  <a:moveTo>
                    <a:pt x="53817" y="850"/>
                  </a:moveTo>
                  <a:lnTo>
                    <a:pt x="26903" y="77734"/>
                  </a:lnTo>
                  <a:lnTo>
                    <a:pt x="4" y="850"/>
                  </a:lnTo>
                  <a:lnTo>
                    <a:pt x="53817" y="850"/>
                  </a:lnTo>
                  <a:close/>
                </a:path>
              </a:pathLst>
            </a:custGeom>
            <a:solidFill>
              <a:srgbClr val="000000"/>
            </a:solidFill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</p:grp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A4128D8C-3B8F-35C4-852B-309A53F55E30}"/>
              </a:ext>
            </a:extLst>
          </p:cNvPr>
          <p:cNvSpPr/>
          <p:nvPr/>
        </p:nvSpPr>
        <p:spPr>
          <a:xfrm>
            <a:off x="10583227" y="1790692"/>
            <a:ext cx="31683" cy="27678"/>
          </a:xfrm>
          <a:custGeom>
            <a:avLst/>
            <a:gdLst>
              <a:gd name="connsiteX0" fmla="*/ 27679 w 27675"/>
              <a:gd name="connsiteY0" fmla="*/ 14689 h 27678"/>
              <a:gd name="connsiteX1" fmla="*/ 13841 w 27675"/>
              <a:gd name="connsiteY1" fmla="*/ 28528 h 27678"/>
              <a:gd name="connsiteX2" fmla="*/ 3 w 27675"/>
              <a:gd name="connsiteY2" fmla="*/ 14689 h 27678"/>
              <a:gd name="connsiteX3" fmla="*/ 13841 w 27675"/>
              <a:gd name="connsiteY3" fmla="*/ 850 h 27678"/>
              <a:gd name="connsiteX4" fmla="*/ 27679 w 27675"/>
              <a:gd name="connsiteY4" fmla="*/ 14689 h 2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75" h="27678">
                <a:moveTo>
                  <a:pt x="27679" y="14689"/>
                </a:moveTo>
                <a:cubicBezTo>
                  <a:pt x="27679" y="22333"/>
                  <a:pt x="21483" y="28528"/>
                  <a:pt x="13841" y="28528"/>
                </a:cubicBezTo>
                <a:cubicBezTo>
                  <a:pt x="6198" y="28528"/>
                  <a:pt x="3" y="22332"/>
                  <a:pt x="3" y="14689"/>
                </a:cubicBezTo>
                <a:cubicBezTo>
                  <a:pt x="3" y="7046"/>
                  <a:pt x="6198" y="850"/>
                  <a:pt x="13841" y="850"/>
                </a:cubicBezTo>
                <a:cubicBezTo>
                  <a:pt x="21483" y="850"/>
                  <a:pt x="27679" y="7047"/>
                  <a:pt x="27679" y="14689"/>
                </a:cubicBezTo>
                <a:close/>
              </a:path>
            </a:pathLst>
          </a:custGeom>
          <a:solidFill>
            <a:srgbClr val="000000"/>
          </a:solidFill>
          <a:ln w="768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LID4096" sz="2000"/>
          </a:p>
        </p:txBody>
      </p:sp>
      <p:grpSp>
        <p:nvGrpSpPr>
          <p:cNvPr id="70" name="Graphic 12">
            <a:extLst>
              <a:ext uri="{FF2B5EF4-FFF2-40B4-BE49-F238E27FC236}">
                <a16:creationId xmlns:a16="http://schemas.microsoft.com/office/drawing/2014/main" id="{B2F2F172-A670-8445-750C-C153D3ACDCF7}"/>
              </a:ext>
            </a:extLst>
          </p:cNvPr>
          <p:cNvGrpSpPr/>
          <p:nvPr/>
        </p:nvGrpSpPr>
        <p:grpSpPr>
          <a:xfrm>
            <a:off x="10568266" y="1514717"/>
            <a:ext cx="61606" cy="275675"/>
            <a:chOff x="9712115" y="1514717"/>
            <a:chExt cx="53812" cy="275675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4341B3-054F-197D-3627-1F9254ED9149}"/>
                </a:ext>
              </a:extLst>
            </p:cNvPr>
            <p:cNvSpPr/>
            <p:nvPr/>
          </p:nvSpPr>
          <p:spPr>
            <a:xfrm>
              <a:off x="9739021" y="1514717"/>
              <a:ext cx="7687" cy="198491"/>
            </a:xfrm>
            <a:custGeom>
              <a:avLst/>
              <a:gdLst>
                <a:gd name="connsiteX0" fmla="*/ 4 w 7687"/>
                <a:gd name="connsiteY0" fmla="*/ 850 h 198491"/>
                <a:gd name="connsiteX1" fmla="*/ 4 w 7687"/>
                <a:gd name="connsiteY1" fmla="*/ 199342 h 19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87" h="198491">
                  <a:moveTo>
                    <a:pt x="4" y="850"/>
                  </a:moveTo>
                  <a:cubicBezTo>
                    <a:pt x="4" y="73706"/>
                    <a:pt x="4" y="145462"/>
                    <a:pt x="4" y="199342"/>
                  </a:cubicBezTo>
                </a:path>
              </a:pathLst>
            </a:custGeom>
            <a:noFill/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8AEA04E-CA6C-A603-BD7E-D387141025E9}"/>
                </a:ext>
              </a:extLst>
            </p:cNvPr>
            <p:cNvSpPr/>
            <p:nvPr/>
          </p:nvSpPr>
          <p:spPr>
            <a:xfrm>
              <a:off x="9712115" y="1713508"/>
              <a:ext cx="53812" cy="76884"/>
            </a:xfrm>
            <a:custGeom>
              <a:avLst/>
              <a:gdLst>
                <a:gd name="connsiteX0" fmla="*/ 53817 w 53812"/>
                <a:gd name="connsiteY0" fmla="*/ 850 h 76884"/>
                <a:gd name="connsiteX1" fmla="*/ 26910 w 53812"/>
                <a:gd name="connsiteY1" fmla="*/ 77734 h 76884"/>
                <a:gd name="connsiteX2" fmla="*/ 4 w 53812"/>
                <a:gd name="connsiteY2" fmla="*/ 850 h 76884"/>
                <a:gd name="connsiteX3" fmla="*/ 53817 w 53812"/>
                <a:gd name="connsiteY3" fmla="*/ 850 h 7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12" h="76884">
                  <a:moveTo>
                    <a:pt x="53817" y="850"/>
                  </a:moveTo>
                  <a:lnTo>
                    <a:pt x="26910" y="77734"/>
                  </a:lnTo>
                  <a:lnTo>
                    <a:pt x="4" y="850"/>
                  </a:lnTo>
                  <a:lnTo>
                    <a:pt x="53817" y="850"/>
                  </a:lnTo>
                  <a:close/>
                </a:path>
              </a:pathLst>
            </a:custGeom>
            <a:solidFill>
              <a:srgbClr val="000000"/>
            </a:solidFill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</p:grpSp>
      <p:grpSp>
        <p:nvGrpSpPr>
          <p:cNvPr id="73" name="Graphic 12">
            <a:extLst>
              <a:ext uri="{FF2B5EF4-FFF2-40B4-BE49-F238E27FC236}">
                <a16:creationId xmlns:a16="http://schemas.microsoft.com/office/drawing/2014/main" id="{5F2DA659-A763-0115-C301-F81AA310C6C9}"/>
              </a:ext>
            </a:extLst>
          </p:cNvPr>
          <p:cNvGrpSpPr/>
          <p:nvPr/>
        </p:nvGrpSpPr>
        <p:grpSpPr>
          <a:xfrm>
            <a:off x="8877909" y="2187133"/>
            <a:ext cx="3695091" cy="451025"/>
            <a:chOff x="8235615" y="2187133"/>
            <a:chExt cx="3227603" cy="451025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AEA5DD8-309C-9BF7-A767-06AC9D656669}"/>
                </a:ext>
              </a:extLst>
            </p:cNvPr>
            <p:cNvSpPr/>
            <p:nvPr/>
          </p:nvSpPr>
          <p:spPr>
            <a:xfrm>
              <a:off x="8235615" y="2187133"/>
              <a:ext cx="3006811" cy="451025"/>
            </a:xfrm>
            <a:custGeom>
              <a:avLst/>
              <a:gdLst>
                <a:gd name="connsiteX0" fmla="*/ 3006816 w 3006811"/>
                <a:gd name="connsiteY0" fmla="*/ 226363 h 451025"/>
                <a:gd name="connsiteX1" fmla="*/ 1503410 w 3006811"/>
                <a:gd name="connsiteY1" fmla="*/ 451875 h 451025"/>
                <a:gd name="connsiteX2" fmla="*/ 4 w 3006811"/>
                <a:gd name="connsiteY2" fmla="*/ 226363 h 451025"/>
                <a:gd name="connsiteX3" fmla="*/ 1503410 w 3006811"/>
                <a:gd name="connsiteY3" fmla="*/ 850 h 451025"/>
                <a:gd name="connsiteX4" fmla="*/ 3006816 w 3006811"/>
                <a:gd name="connsiteY4" fmla="*/ 226363 h 45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6811" h="451025">
                  <a:moveTo>
                    <a:pt x="3006816" y="226363"/>
                  </a:moveTo>
                  <a:cubicBezTo>
                    <a:pt x="3006816" y="350910"/>
                    <a:pt x="2333718" y="451875"/>
                    <a:pt x="1503410" y="451875"/>
                  </a:cubicBezTo>
                  <a:cubicBezTo>
                    <a:pt x="673102" y="451875"/>
                    <a:pt x="4" y="350910"/>
                    <a:pt x="4" y="226363"/>
                  </a:cubicBezTo>
                  <a:cubicBezTo>
                    <a:pt x="4" y="101815"/>
                    <a:pt x="673102" y="850"/>
                    <a:pt x="1503410" y="850"/>
                  </a:cubicBezTo>
                  <a:cubicBezTo>
                    <a:pt x="2333718" y="850"/>
                    <a:pt x="3006816" y="101815"/>
                    <a:pt x="3006816" y="226363"/>
                  </a:cubicBezTo>
                  <a:close/>
                </a:path>
              </a:pathLst>
            </a:custGeom>
            <a:solidFill>
              <a:srgbClr val="F0F0F0"/>
            </a:solidFill>
            <a:ln w="7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FC90630-80D5-13DD-A075-42B02DB2E661}"/>
                </a:ext>
              </a:extLst>
            </p:cNvPr>
            <p:cNvSpPr txBox="1"/>
            <p:nvPr/>
          </p:nvSpPr>
          <p:spPr>
            <a:xfrm>
              <a:off x="9235067" y="2234685"/>
              <a:ext cx="126509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000000"/>
                  </a:solidFill>
                  <a:latin typeface="Times"/>
                  <a:cs typeface="Times"/>
                  <a:sym typeface="Times"/>
                  <a:rtl val="0"/>
                </a:rPr>
                <a:t>AddProductToCart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D364F4-B391-F5C7-B3B3-FF5CB14DE548}"/>
                </a:ext>
              </a:extLst>
            </p:cNvPr>
            <p:cNvSpPr txBox="1"/>
            <p:nvPr/>
          </p:nvSpPr>
          <p:spPr>
            <a:xfrm>
              <a:off x="8644818" y="2363851"/>
              <a:ext cx="28184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444455"/>
                  </a:solidFill>
                  <a:latin typeface="Times"/>
                  <a:cs typeface="Times"/>
                  <a:sym typeface="Times"/>
                  <a:rtl val="0"/>
                </a:rPr>
                <a:t>name: HUMMINGBIRD PRINTED T-SHIRT</a:t>
              </a:r>
            </a:p>
          </p:txBody>
        </p:sp>
      </p:grp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7A8CB644-908B-E73C-204F-17F674E8B4B7}"/>
              </a:ext>
            </a:extLst>
          </p:cNvPr>
          <p:cNvSpPr/>
          <p:nvPr/>
        </p:nvSpPr>
        <p:spPr>
          <a:xfrm>
            <a:off x="10599069" y="1819562"/>
            <a:ext cx="8800" cy="366536"/>
          </a:xfrm>
          <a:custGeom>
            <a:avLst/>
            <a:gdLst>
              <a:gd name="connsiteX0" fmla="*/ 4 w 7687"/>
              <a:gd name="connsiteY0" fmla="*/ 850 h 366536"/>
              <a:gd name="connsiteX1" fmla="*/ 4 w 7687"/>
              <a:gd name="connsiteY1" fmla="*/ 367387 h 36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87" h="366536">
                <a:moveTo>
                  <a:pt x="4" y="850"/>
                </a:moveTo>
                <a:cubicBezTo>
                  <a:pt x="4" y="51694"/>
                  <a:pt x="4" y="222176"/>
                  <a:pt x="4" y="367387"/>
                </a:cubicBezTo>
              </a:path>
            </a:pathLst>
          </a:custGeom>
          <a:noFill/>
          <a:ln w="768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LID4096" sz="2000"/>
          </a:p>
        </p:txBody>
      </p:sp>
      <p:grpSp>
        <p:nvGrpSpPr>
          <p:cNvPr id="79" name="Graphic 12">
            <a:extLst>
              <a:ext uri="{FF2B5EF4-FFF2-40B4-BE49-F238E27FC236}">
                <a16:creationId xmlns:a16="http://schemas.microsoft.com/office/drawing/2014/main" id="{0E193BC8-423E-CCD1-BC2B-3A45B60D90B0}"/>
              </a:ext>
            </a:extLst>
          </p:cNvPr>
          <p:cNvGrpSpPr/>
          <p:nvPr/>
        </p:nvGrpSpPr>
        <p:grpSpPr>
          <a:xfrm>
            <a:off x="295626" y="4529179"/>
            <a:ext cx="2342057" cy="631850"/>
            <a:chOff x="739128" y="4529179"/>
            <a:chExt cx="2045749" cy="631850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BC7AA17-12CB-1B62-39D5-6B9A8FA199E5}"/>
                </a:ext>
              </a:extLst>
            </p:cNvPr>
            <p:cNvSpPr/>
            <p:nvPr/>
          </p:nvSpPr>
          <p:spPr>
            <a:xfrm>
              <a:off x="739128" y="4529179"/>
              <a:ext cx="1917394" cy="631850"/>
            </a:xfrm>
            <a:custGeom>
              <a:avLst/>
              <a:gdLst>
                <a:gd name="connsiteX0" fmla="*/ 1917399 w 1917394"/>
                <a:gd name="connsiteY0" fmla="*/ 316775 h 631850"/>
                <a:gd name="connsiteX1" fmla="*/ 958702 w 1917394"/>
                <a:gd name="connsiteY1" fmla="*/ 632700 h 631850"/>
                <a:gd name="connsiteX2" fmla="*/ 4 w 1917394"/>
                <a:gd name="connsiteY2" fmla="*/ 316775 h 631850"/>
                <a:gd name="connsiteX3" fmla="*/ 958702 w 1917394"/>
                <a:gd name="connsiteY3" fmla="*/ 850 h 631850"/>
                <a:gd name="connsiteX4" fmla="*/ 1917399 w 1917394"/>
                <a:gd name="connsiteY4" fmla="*/ 316775 h 6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394" h="631850">
                  <a:moveTo>
                    <a:pt x="1917399" y="316775"/>
                  </a:moveTo>
                  <a:cubicBezTo>
                    <a:pt x="1917399" y="491256"/>
                    <a:pt x="1488175" y="632700"/>
                    <a:pt x="958702" y="632700"/>
                  </a:cubicBezTo>
                  <a:cubicBezTo>
                    <a:pt x="429227" y="632700"/>
                    <a:pt x="4" y="491256"/>
                    <a:pt x="4" y="316775"/>
                  </a:cubicBezTo>
                  <a:cubicBezTo>
                    <a:pt x="4" y="142295"/>
                    <a:pt x="429227" y="850"/>
                    <a:pt x="958702" y="850"/>
                  </a:cubicBezTo>
                  <a:cubicBezTo>
                    <a:pt x="1488176" y="850"/>
                    <a:pt x="1917399" y="142295"/>
                    <a:pt x="1917399" y="316775"/>
                  </a:cubicBezTo>
                  <a:close/>
                </a:path>
              </a:pathLst>
            </a:custGeom>
            <a:solidFill>
              <a:srgbClr val="FFFF00"/>
            </a:solidFill>
            <a:ln w="7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B90B7E7-6504-59DB-348D-30C667BDFA6C}"/>
                </a:ext>
              </a:extLst>
            </p:cNvPr>
            <p:cNvSpPr txBox="1"/>
            <p:nvPr/>
          </p:nvSpPr>
          <p:spPr>
            <a:xfrm>
              <a:off x="1373237" y="4602561"/>
              <a:ext cx="79541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000000"/>
                  </a:solidFill>
                  <a:latin typeface="Times"/>
                  <a:cs typeface="Times"/>
                  <a:sym typeface="Times"/>
                  <a:rtl val="0"/>
                </a:rPr>
                <a:t>Checkuout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745BC9A-0549-2A65-B782-7319F352CD6F}"/>
                </a:ext>
              </a:extLst>
            </p:cNvPr>
            <p:cNvSpPr txBox="1"/>
            <p:nvPr/>
          </p:nvSpPr>
          <p:spPr>
            <a:xfrm>
              <a:off x="1195495" y="4731726"/>
              <a:ext cx="12570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444455"/>
                  </a:solidFill>
                  <a:latin typeface="Times"/>
                  <a:cs typeface="Times"/>
                  <a:sym typeface="Times"/>
                  <a:rtl val="0"/>
                </a:rPr>
                <a:t>defaultAdress: true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D24340F-A06F-8F77-2F72-3297251CD771}"/>
                </a:ext>
              </a:extLst>
            </p:cNvPr>
            <p:cNvSpPr txBox="1"/>
            <p:nvPr/>
          </p:nvSpPr>
          <p:spPr>
            <a:xfrm>
              <a:off x="989193" y="4860891"/>
              <a:ext cx="17956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444455"/>
                  </a:solidFill>
                  <a:latin typeface="Times"/>
                  <a:cs typeface="Times"/>
                  <a:sym typeface="Times"/>
                  <a:rtl val="0"/>
                </a:rPr>
                <a:t>defaultPaymentMethod: true</a:t>
              </a:r>
            </a:p>
          </p:txBody>
        </p:sp>
      </p:grp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6A1EBEA0-594C-A7FD-8DD9-179F46C1BE8D}"/>
              </a:ext>
            </a:extLst>
          </p:cNvPr>
          <p:cNvSpPr/>
          <p:nvPr/>
        </p:nvSpPr>
        <p:spPr>
          <a:xfrm>
            <a:off x="1960600" y="4243817"/>
            <a:ext cx="685694" cy="329025"/>
          </a:xfrm>
          <a:custGeom>
            <a:avLst/>
            <a:gdLst>
              <a:gd name="connsiteX0" fmla="*/ 598948 w 598943"/>
              <a:gd name="connsiteY0" fmla="*/ 850 h 329025"/>
              <a:gd name="connsiteX1" fmla="*/ 4 w 598943"/>
              <a:gd name="connsiteY1" fmla="*/ 329876 h 32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98943" h="329025">
                <a:moveTo>
                  <a:pt x="598948" y="850"/>
                </a:moveTo>
                <a:cubicBezTo>
                  <a:pt x="537663" y="34518"/>
                  <a:pt x="260212" y="186933"/>
                  <a:pt x="4" y="329876"/>
                </a:cubicBezTo>
              </a:path>
            </a:pathLst>
          </a:custGeom>
          <a:noFill/>
          <a:ln w="7687" cap="flat">
            <a:solidFill>
              <a:srgbClr val="000000"/>
            </a:solidFill>
            <a:prstDash val="solid"/>
            <a:miter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rtlCol="0" anchor="ctr"/>
          <a:lstStyle/>
          <a:p>
            <a:endParaRPr lang="LID4096" sz="2000"/>
          </a:p>
        </p:txBody>
      </p:sp>
      <p:grpSp>
        <p:nvGrpSpPr>
          <p:cNvPr id="85" name="Graphic 12">
            <a:extLst>
              <a:ext uri="{FF2B5EF4-FFF2-40B4-BE49-F238E27FC236}">
                <a16:creationId xmlns:a16="http://schemas.microsoft.com/office/drawing/2014/main" id="{D9F581FE-B967-D117-A857-B6DEB09756DC}"/>
              </a:ext>
            </a:extLst>
          </p:cNvPr>
          <p:cNvGrpSpPr/>
          <p:nvPr/>
        </p:nvGrpSpPr>
        <p:grpSpPr>
          <a:xfrm>
            <a:off x="2648794" y="4529179"/>
            <a:ext cx="2712362" cy="631850"/>
            <a:chOff x="2794583" y="4529179"/>
            <a:chExt cx="2369205" cy="631850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A69A2D3-8773-EB98-BDB7-51329C1D61A7}"/>
                </a:ext>
              </a:extLst>
            </p:cNvPr>
            <p:cNvSpPr/>
            <p:nvPr/>
          </p:nvSpPr>
          <p:spPr>
            <a:xfrm>
              <a:off x="2794583" y="4529179"/>
              <a:ext cx="2219130" cy="631850"/>
            </a:xfrm>
            <a:custGeom>
              <a:avLst/>
              <a:gdLst>
                <a:gd name="connsiteX0" fmla="*/ 2219135 w 2219130"/>
                <a:gd name="connsiteY0" fmla="*/ 316775 h 631850"/>
                <a:gd name="connsiteX1" fmla="*/ 1109570 w 2219130"/>
                <a:gd name="connsiteY1" fmla="*/ 632700 h 631850"/>
                <a:gd name="connsiteX2" fmla="*/ 4 w 2219130"/>
                <a:gd name="connsiteY2" fmla="*/ 316775 h 631850"/>
                <a:gd name="connsiteX3" fmla="*/ 1109570 w 2219130"/>
                <a:gd name="connsiteY3" fmla="*/ 850 h 631850"/>
                <a:gd name="connsiteX4" fmla="*/ 2219135 w 2219130"/>
                <a:gd name="connsiteY4" fmla="*/ 316775 h 6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9130" h="631850">
                  <a:moveTo>
                    <a:pt x="2219135" y="316775"/>
                  </a:moveTo>
                  <a:cubicBezTo>
                    <a:pt x="2219135" y="491256"/>
                    <a:pt x="1722366" y="632700"/>
                    <a:pt x="1109570" y="632700"/>
                  </a:cubicBezTo>
                  <a:cubicBezTo>
                    <a:pt x="496773" y="632700"/>
                    <a:pt x="4" y="491256"/>
                    <a:pt x="4" y="316775"/>
                  </a:cubicBezTo>
                  <a:cubicBezTo>
                    <a:pt x="4" y="142295"/>
                    <a:pt x="496773" y="850"/>
                    <a:pt x="1109570" y="850"/>
                  </a:cubicBezTo>
                  <a:cubicBezTo>
                    <a:pt x="1722366" y="850"/>
                    <a:pt x="2219135" y="142295"/>
                    <a:pt x="2219135" y="316775"/>
                  </a:cubicBezTo>
                  <a:close/>
                </a:path>
              </a:pathLst>
            </a:custGeom>
            <a:solidFill>
              <a:srgbClr val="F0F0F0"/>
            </a:solidFill>
            <a:ln w="7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600AEED-6D22-D862-272F-E77DF91FA9EF}"/>
                </a:ext>
              </a:extLst>
            </p:cNvPr>
            <p:cNvSpPr txBox="1"/>
            <p:nvPr/>
          </p:nvSpPr>
          <p:spPr>
            <a:xfrm>
              <a:off x="3684165" y="4602561"/>
              <a:ext cx="52129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000000"/>
                  </a:solidFill>
                  <a:latin typeface="Times"/>
                  <a:cs typeface="Times"/>
                  <a:sym typeface="Times"/>
                  <a:rtl val="0"/>
                </a:rPr>
                <a:t>Login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42E0DF2-E5BA-198E-A1E2-070EC93BDBC0}"/>
                </a:ext>
              </a:extLst>
            </p:cNvPr>
            <p:cNvSpPr txBox="1"/>
            <p:nvPr/>
          </p:nvSpPr>
          <p:spPr>
            <a:xfrm>
              <a:off x="3089181" y="4731726"/>
              <a:ext cx="20746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444455"/>
                  </a:solidFill>
                  <a:latin typeface="Times"/>
                  <a:cs typeface="Times"/>
                  <a:sym typeface="Times"/>
                  <a:rtl val="0"/>
                </a:rPr>
                <a:t>email: bob.marley@provego.com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61A6239-6D40-BF8E-32BF-DC742C883305}"/>
                </a:ext>
              </a:extLst>
            </p:cNvPr>
            <p:cNvSpPr txBox="1"/>
            <p:nvPr/>
          </p:nvSpPr>
          <p:spPr>
            <a:xfrm>
              <a:off x="3288180" y="4860891"/>
              <a:ext cx="15536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444455"/>
                  </a:solidFill>
                  <a:latin typeface="Times"/>
                  <a:cs typeface="Times"/>
                  <a:sym typeface="Times"/>
                  <a:rtl val="0"/>
                </a:rPr>
                <a:t>password: ishotthesherif</a:t>
              </a:r>
            </a:p>
          </p:txBody>
        </p:sp>
      </p:grp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0AEE78A1-6C64-D289-FACC-C27811A14790}"/>
              </a:ext>
            </a:extLst>
          </p:cNvPr>
          <p:cNvSpPr/>
          <p:nvPr/>
        </p:nvSpPr>
        <p:spPr>
          <a:xfrm>
            <a:off x="2674661" y="4243817"/>
            <a:ext cx="660269" cy="319038"/>
          </a:xfrm>
          <a:custGeom>
            <a:avLst/>
            <a:gdLst>
              <a:gd name="connsiteX0" fmla="*/ 4 w 576734"/>
              <a:gd name="connsiteY0" fmla="*/ 850 h 319038"/>
              <a:gd name="connsiteX1" fmla="*/ 576739 w 576734"/>
              <a:gd name="connsiteY1" fmla="*/ 319888 h 31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6734" h="319038">
                <a:moveTo>
                  <a:pt x="4" y="850"/>
                </a:moveTo>
                <a:cubicBezTo>
                  <a:pt x="59452" y="33733"/>
                  <a:pt x="323695" y="179906"/>
                  <a:pt x="576739" y="319888"/>
                </a:cubicBezTo>
              </a:path>
            </a:pathLst>
          </a:custGeom>
          <a:noFill/>
          <a:ln w="768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LID4096" sz="2000"/>
          </a:p>
        </p:txBody>
      </p:sp>
      <p:grpSp>
        <p:nvGrpSpPr>
          <p:cNvPr id="92" name="Graphic 12">
            <a:extLst>
              <a:ext uri="{FF2B5EF4-FFF2-40B4-BE49-F238E27FC236}">
                <a16:creationId xmlns:a16="http://schemas.microsoft.com/office/drawing/2014/main" id="{6CE454A6-CBD3-CD37-83EC-987D5A914348}"/>
              </a:ext>
            </a:extLst>
          </p:cNvPr>
          <p:cNvGrpSpPr/>
          <p:nvPr/>
        </p:nvGrpSpPr>
        <p:grpSpPr>
          <a:xfrm>
            <a:off x="1362387" y="5163412"/>
            <a:ext cx="61606" cy="275667"/>
            <a:chOff x="1670927" y="5163412"/>
            <a:chExt cx="53812" cy="275667"/>
          </a:xfrm>
          <a:effectLst>
            <a:glow rad="1016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27DA57C-51AF-E6D8-5B46-C99D2E492B02}"/>
                </a:ext>
              </a:extLst>
            </p:cNvPr>
            <p:cNvSpPr/>
            <p:nvPr/>
          </p:nvSpPr>
          <p:spPr>
            <a:xfrm>
              <a:off x="1697825" y="5163412"/>
              <a:ext cx="7687" cy="198491"/>
            </a:xfrm>
            <a:custGeom>
              <a:avLst/>
              <a:gdLst>
                <a:gd name="connsiteX0" fmla="*/ 4 w 7687"/>
                <a:gd name="connsiteY0" fmla="*/ 850 h 198491"/>
                <a:gd name="connsiteX1" fmla="*/ 4 w 7687"/>
                <a:gd name="connsiteY1" fmla="*/ 199342 h 19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87" h="198491">
                  <a:moveTo>
                    <a:pt x="4" y="850"/>
                  </a:moveTo>
                  <a:cubicBezTo>
                    <a:pt x="4" y="73698"/>
                    <a:pt x="4" y="145454"/>
                    <a:pt x="4" y="199342"/>
                  </a:cubicBezTo>
                </a:path>
              </a:pathLst>
            </a:custGeom>
            <a:noFill/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B89E7CF-9E89-AAD6-5328-3B120F284C94}"/>
                </a:ext>
              </a:extLst>
            </p:cNvPr>
            <p:cNvSpPr/>
            <p:nvPr/>
          </p:nvSpPr>
          <p:spPr>
            <a:xfrm>
              <a:off x="1670927" y="5362196"/>
              <a:ext cx="53812" cy="76884"/>
            </a:xfrm>
            <a:custGeom>
              <a:avLst/>
              <a:gdLst>
                <a:gd name="connsiteX0" fmla="*/ 53817 w 53812"/>
                <a:gd name="connsiteY0" fmla="*/ 850 h 76884"/>
                <a:gd name="connsiteX1" fmla="*/ 26903 w 53812"/>
                <a:gd name="connsiteY1" fmla="*/ 77734 h 76884"/>
                <a:gd name="connsiteX2" fmla="*/ 4 w 53812"/>
                <a:gd name="connsiteY2" fmla="*/ 850 h 76884"/>
                <a:gd name="connsiteX3" fmla="*/ 53817 w 53812"/>
                <a:gd name="connsiteY3" fmla="*/ 850 h 7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12" h="76884">
                  <a:moveTo>
                    <a:pt x="53817" y="850"/>
                  </a:moveTo>
                  <a:lnTo>
                    <a:pt x="26903" y="77734"/>
                  </a:lnTo>
                  <a:lnTo>
                    <a:pt x="4" y="850"/>
                  </a:lnTo>
                  <a:lnTo>
                    <a:pt x="53817" y="850"/>
                  </a:lnTo>
                  <a:close/>
                </a:path>
              </a:pathLst>
            </a:custGeom>
            <a:solidFill>
              <a:srgbClr val="000000"/>
            </a:solidFill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</p:grpSp>
      <p:grpSp>
        <p:nvGrpSpPr>
          <p:cNvPr id="95" name="Graphic 12">
            <a:extLst>
              <a:ext uri="{FF2B5EF4-FFF2-40B4-BE49-F238E27FC236}">
                <a16:creationId xmlns:a16="http://schemas.microsoft.com/office/drawing/2014/main" id="{692A7943-D1F4-F1F8-0AD2-3C600EF1F9F0}"/>
              </a:ext>
            </a:extLst>
          </p:cNvPr>
          <p:cNvGrpSpPr/>
          <p:nvPr/>
        </p:nvGrpSpPr>
        <p:grpSpPr>
          <a:xfrm>
            <a:off x="122906" y="5745408"/>
            <a:ext cx="2712358" cy="631850"/>
            <a:chOff x="588260" y="5745408"/>
            <a:chExt cx="2369201" cy="631850"/>
          </a:xfrm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3888A2C-F5A6-E92D-B541-2C3ABD72BA6C}"/>
                </a:ext>
              </a:extLst>
            </p:cNvPr>
            <p:cNvSpPr/>
            <p:nvPr/>
          </p:nvSpPr>
          <p:spPr>
            <a:xfrm>
              <a:off x="588260" y="5745408"/>
              <a:ext cx="2219130" cy="631850"/>
            </a:xfrm>
            <a:custGeom>
              <a:avLst/>
              <a:gdLst>
                <a:gd name="connsiteX0" fmla="*/ 2219135 w 2219130"/>
                <a:gd name="connsiteY0" fmla="*/ 316775 h 631850"/>
                <a:gd name="connsiteX1" fmla="*/ 1109569 w 2219130"/>
                <a:gd name="connsiteY1" fmla="*/ 632701 h 631850"/>
                <a:gd name="connsiteX2" fmla="*/ 4 w 2219130"/>
                <a:gd name="connsiteY2" fmla="*/ 316775 h 631850"/>
                <a:gd name="connsiteX3" fmla="*/ 1109569 w 2219130"/>
                <a:gd name="connsiteY3" fmla="*/ 850 h 631850"/>
                <a:gd name="connsiteX4" fmla="*/ 2219135 w 2219130"/>
                <a:gd name="connsiteY4" fmla="*/ 316775 h 6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9130" h="631850">
                  <a:moveTo>
                    <a:pt x="2219135" y="316775"/>
                  </a:moveTo>
                  <a:cubicBezTo>
                    <a:pt x="2219135" y="491256"/>
                    <a:pt x="1722365" y="632701"/>
                    <a:pt x="1109569" y="632701"/>
                  </a:cubicBezTo>
                  <a:cubicBezTo>
                    <a:pt x="496773" y="632701"/>
                    <a:pt x="4" y="491256"/>
                    <a:pt x="4" y="316775"/>
                  </a:cubicBezTo>
                  <a:cubicBezTo>
                    <a:pt x="4" y="142295"/>
                    <a:pt x="496773" y="850"/>
                    <a:pt x="1109569" y="850"/>
                  </a:cubicBezTo>
                  <a:cubicBezTo>
                    <a:pt x="1722366" y="850"/>
                    <a:pt x="2219135" y="142295"/>
                    <a:pt x="2219135" y="316775"/>
                  </a:cubicBezTo>
                  <a:close/>
                </a:path>
              </a:pathLst>
            </a:custGeom>
            <a:solidFill>
              <a:srgbClr val="FFFF00"/>
            </a:solidFill>
            <a:ln w="7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B6D1B6F-6512-6D18-6326-757DA5C1213A}"/>
                </a:ext>
              </a:extLst>
            </p:cNvPr>
            <p:cNvSpPr txBox="1"/>
            <p:nvPr/>
          </p:nvSpPr>
          <p:spPr>
            <a:xfrm>
              <a:off x="1477842" y="5818790"/>
              <a:ext cx="52129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000000"/>
                  </a:solidFill>
                  <a:latin typeface="Times"/>
                  <a:cs typeface="Times"/>
                  <a:sym typeface="Times"/>
                  <a:rtl val="0"/>
                </a:rPr>
                <a:t>Login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7FAF8F9-D931-33B0-A055-6769EE4ED860}"/>
                </a:ext>
              </a:extLst>
            </p:cNvPr>
            <p:cNvSpPr txBox="1"/>
            <p:nvPr/>
          </p:nvSpPr>
          <p:spPr>
            <a:xfrm>
              <a:off x="882854" y="5947955"/>
              <a:ext cx="20746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444455"/>
                  </a:solidFill>
                  <a:latin typeface="Times"/>
                  <a:cs typeface="Times"/>
                  <a:sym typeface="Times"/>
                  <a:rtl val="0"/>
                </a:rPr>
                <a:t>email: bob.marley@provego.com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3DC0B8B-FDB7-BD59-C683-EA10CE13DEEC}"/>
                </a:ext>
              </a:extLst>
            </p:cNvPr>
            <p:cNvSpPr txBox="1"/>
            <p:nvPr/>
          </p:nvSpPr>
          <p:spPr>
            <a:xfrm>
              <a:off x="1081854" y="6077121"/>
              <a:ext cx="15536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444455"/>
                  </a:solidFill>
                  <a:latin typeface="Times"/>
                  <a:cs typeface="Times"/>
                  <a:sym typeface="Times"/>
                  <a:rtl val="0"/>
                </a:rPr>
                <a:t>password: ishotthesherif</a:t>
              </a:r>
            </a:p>
          </p:txBody>
        </p:sp>
      </p:grp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DE2F209B-63F0-0DCB-57BD-0B48DF39A41C}"/>
              </a:ext>
            </a:extLst>
          </p:cNvPr>
          <p:cNvSpPr/>
          <p:nvPr/>
        </p:nvSpPr>
        <p:spPr>
          <a:xfrm>
            <a:off x="1393181" y="5468250"/>
            <a:ext cx="8800" cy="273668"/>
          </a:xfrm>
          <a:custGeom>
            <a:avLst/>
            <a:gdLst>
              <a:gd name="connsiteX0" fmla="*/ 4 w 7687"/>
              <a:gd name="connsiteY0" fmla="*/ 850 h 273668"/>
              <a:gd name="connsiteX1" fmla="*/ 4 w 7687"/>
              <a:gd name="connsiteY1" fmla="*/ 274519 h 273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87" h="273668">
                <a:moveTo>
                  <a:pt x="4" y="850"/>
                </a:moveTo>
                <a:cubicBezTo>
                  <a:pt x="4" y="41091"/>
                  <a:pt x="4" y="156248"/>
                  <a:pt x="4" y="274519"/>
                </a:cubicBezTo>
              </a:path>
            </a:pathLst>
          </a:custGeom>
          <a:solidFill>
            <a:srgbClr val="FFFF00"/>
          </a:solidFill>
          <a:ln w="7687" cap="flat">
            <a:solidFill>
              <a:schemeClr val="tx1"/>
            </a:solidFill>
            <a:prstDash val="solid"/>
            <a:miter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rtlCol="0" anchor="ctr"/>
          <a:lstStyle/>
          <a:p>
            <a:endParaRPr lang="LID4096" sz="2000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822E7D65-79C4-B101-02D6-6DC4CA864468}"/>
              </a:ext>
            </a:extLst>
          </p:cNvPr>
          <p:cNvSpPr/>
          <p:nvPr/>
        </p:nvSpPr>
        <p:spPr>
          <a:xfrm>
            <a:off x="3903228" y="5439380"/>
            <a:ext cx="31683" cy="27678"/>
          </a:xfrm>
          <a:custGeom>
            <a:avLst/>
            <a:gdLst>
              <a:gd name="connsiteX0" fmla="*/ 27679 w 27675"/>
              <a:gd name="connsiteY0" fmla="*/ 14689 h 27678"/>
              <a:gd name="connsiteX1" fmla="*/ 13842 w 27675"/>
              <a:gd name="connsiteY1" fmla="*/ 28529 h 27678"/>
              <a:gd name="connsiteX2" fmla="*/ 4 w 27675"/>
              <a:gd name="connsiteY2" fmla="*/ 14689 h 27678"/>
              <a:gd name="connsiteX3" fmla="*/ 13842 w 27675"/>
              <a:gd name="connsiteY3" fmla="*/ 850 h 27678"/>
              <a:gd name="connsiteX4" fmla="*/ 27679 w 27675"/>
              <a:gd name="connsiteY4" fmla="*/ 14689 h 2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75" h="27678">
                <a:moveTo>
                  <a:pt x="27679" y="14689"/>
                </a:moveTo>
                <a:cubicBezTo>
                  <a:pt x="27679" y="22332"/>
                  <a:pt x="21484" y="28529"/>
                  <a:pt x="13842" y="28529"/>
                </a:cubicBezTo>
                <a:cubicBezTo>
                  <a:pt x="6199" y="28529"/>
                  <a:pt x="4" y="22332"/>
                  <a:pt x="4" y="14689"/>
                </a:cubicBezTo>
                <a:cubicBezTo>
                  <a:pt x="4" y="7046"/>
                  <a:pt x="6199" y="850"/>
                  <a:pt x="13842" y="850"/>
                </a:cubicBezTo>
                <a:cubicBezTo>
                  <a:pt x="21484" y="850"/>
                  <a:pt x="27679" y="7046"/>
                  <a:pt x="27679" y="14689"/>
                </a:cubicBezTo>
                <a:close/>
              </a:path>
            </a:pathLst>
          </a:custGeom>
          <a:solidFill>
            <a:srgbClr val="000000"/>
          </a:solidFill>
          <a:ln w="768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LID4096" sz="2000"/>
          </a:p>
        </p:txBody>
      </p:sp>
      <p:grpSp>
        <p:nvGrpSpPr>
          <p:cNvPr id="102" name="Graphic 12">
            <a:extLst>
              <a:ext uri="{FF2B5EF4-FFF2-40B4-BE49-F238E27FC236}">
                <a16:creationId xmlns:a16="http://schemas.microsoft.com/office/drawing/2014/main" id="{DAD1C574-A8ED-46FC-3424-9DC79E632502}"/>
              </a:ext>
            </a:extLst>
          </p:cNvPr>
          <p:cNvGrpSpPr/>
          <p:nvPr/>
        </p:nvGrpSpPr>
        <p:grpSpPr>
          <a:xfrm>
            <a:off x="3888275" y="5163412"/>
            <a:ext cx="61606" cy="275667"/>
            <a:chOff x="3877250" y="5163412"/>
            <a:chExt cx="53812" cy="275667"/>
          </a:xfrm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B9ADB0C-26C5-A07F-2655-F07068974EC5}"/>
                </a:ext>
              </a:extLst>
            </p:cNvPr>
            <p:cNvSpPr/>
            <p:nvPr/>
          </p:nvSpPr>
          <p:spPr>
            <a:xfrm>
              <a:off x="3904148" y="5163412"/>
              <a:ext cx="7687" cy="198491"/>
            </a:xfrm>
            <a:custGeom>
              <a:avLst/>
              <a:gdLst>
                <a:gd name="connsiteX0" fmla="*/ 4 w 7687"/>
                <a:gd name="connsiteY0" fmla="*/ 850 h 198491"/>
                <a:gd name="connsiteX1" fmla="*/ 4 w 7687"/>
                <a:gd name="connsiteY1" fmla="*/ 199342 h 19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87" h="198491">
                  <a:moveTo>
                    <a:pt x="4" y="850"/>
                  </a:moveTo>
                  <a:cubicBezTo>
                    <a:pt x="4" y="73698"/>
                    <a:pt x="4" y="145454"/>
                    <a:pt x="4" y="199342"/>
                  </a:cubicBezTo>
                </a:path>
              </a:pathLst>
            </a:custGeom>
            <a:noFill/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0A7D700D-5222-1711-3C15-2BEB6CF57496}"/>
                </a:ext>
              </a:extLst>
            </p:cNvPr>
            <p:cNvSpPr/>
            <p:nvPr/>
          </p:nvSpPr>
          <p:spPr>
            <a:xfrm>
              <a:off x="3877250" y="5362196"/>
              <a:ext cx="53812" cy="76884"/>
            </a:xfrm>
            <a:custGeom>
              <a:avLst/>
              <a:gdLst>
                <a:gd name="connsiteX0" fmla="*/ 53817 w 53812"/>
                <a:gd name="connsiteY0" fmla="*/ 850 h 76884"/>
                <a:gd name="connsiteX1" fmla="*/ 26903 w 53812"/>
                <a:gd name="connsiteY1" fmla="*/ 77734 h 76884"/>
                <a:gd name="connsiteX2" fmla="*/ 4 w 53812"/>
                <a:gd name="connsiteY2" fmla="*/ 850 h 76884"/>
                <a:gd name="connsiteX3" fmla="*/ 53817 w 53812"/>
                <a:gd name="connsiteY3" fmla="*/ 850 h 7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12" h="76884">
                  <a:moveTo>
                    <a:pt x="53817" y="850"/>
                  </a:moveTo>
                  <a:lnTo>
                    <a:pt x="26903" y="77734"/>
                  </a:lnTo>
                  <a:lnTo>
                    <a:pt x="4" y="850"/>
                  </a:lnTo>
                  <a:lnTo>
                    <a:pt x="53817" y="850"/>
                  </a:lnTo>
                  <a:close/>
                </a:path>
              </a:pathLst>
            </a:custGeom>
            <a:solidFill>
              <a:srgbClr val="000000"/>
            </a:solidFill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</p:grpSp>
      <p:grpSp>
        <p:nvGrpSpPr>
          <p:cNvPr id="105" name="Graphic 12">
            <a:extLst>
              <a:ext uri="{FF2B5EF4-FFF2-40B4-BE49-F238E27FC236}">
                <a16:creationId xmlns:a16="http://schemas.microsoft.com/office/drawing/2014/main" id="{51D86CC1-602A-DD0F-79B0-57E4C9828430}"/>
              </a:ext>
            </a:extLst>
          </p:cNvPr>
          <p:cNvGrpSpPr/>
          <p:nvPr/>
        </p:nvGrpSpPr>
        <p:grpSpPr>
          <a:xfrm>
            <a:off x="2821514" y="5745408"/>
            <a:ext cx="2342055" cy="631850"/>
            <a:chOff x="2945451" y="5745408"/>
            <a:chExt cx="2045748" cy="631850"/>
          </a:xfrm>
        </p:grpSpPr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754117E-7FD3-B28B-0826-B2EDD4343F67}"/>
                </a:ext>
              </a:extLst>
            </p:cNvPr>
            <p:cNvSpPr/>
            <p:nvPr/>
          </p:nvSpPr>
          <p:spPr>
            <a:xfrm>
              <a:off x="2945451" y="5745408"/>
              <a:ext cx="1917394" cy="631850"/>
            </a:xfrm>
            <a:custGeom>
              <a:avLst/>
              <a:gdLst>
                <a:gd name="connsiteX0" fmla="*/ 1917399 w 1917394"/>
                <a:gd name="connsiteY0" fmla="*/ 316775 h 631850"/>
                <a:gd name="connsiteX1" fmla="*/ 958702 w 1917394"/>
                <a:gd name="connsiteY1" fmla="*/ 632701 h 631850"/>
                <a:gd name="connsiteX2" fmla="*/ 4 w 1917394"/>
                <a:gd name="connsiteY2" fmla="*/ 316775 h 631850"/>
                <a:gd name="connsiteX3" fmla="*/ 958702 w 1917394"/>
                <a:gd name="connsiteY3" fmla="*/ 850 h 631850"/>
                <a:gd name="connsiteX4" fmla="*/ 1917399 w 1917394"/>
                <a:gd name="connsiteY4" fmla="*/ 316775 h 6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394" h="631850">
                  <a:moveTo>
                    <a:pt x="1917399" y="316775"/>
                  </a:moveTo>
                  <a:cubicBezTo>
                    <a:pt x="1917399" y="491256"/>
                    <a:pt x="1488176" y="632701"/>
                    <a:pt x="958702" y="632701"/>
                  </a:cubicBezTo>
                  <a:cubicBezTo>
                    <a:pt x="429228" y="632701"/>
                    <a:pt x="4" y="491256"/>
                    <a:pt x="4" y="316775"/>
                  </a:cubicBezTo>
                  <a:cubicBezTo>
                    <a:pt x="4" y="142295"/>
                    <a:pt x="429228" y="850"/>
                    <a:pt x="958702" y="850"/>
                  </a:cubicBezTo>
                  <a:cubicBezTo>
                    <a:pt x="1488176" y="850"/>
                    <a:pt x="1917399" y="142295"/>
                    <a:pt x="1917399" y="316775"/>
                  </a:cubicBezTo>
                  <a:close/>
                </a:path>
              </a:pathLst>
            </a:custGeom>
            <a:solidFill>
              <a:srgbClr val="F0F0F0"/>
            </a:solidFill>
            <a:ln w="76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89D3CD2-0D50-1ABD-9E5E-4080A2F2B890}"/>
                </a:ext>
              </a:extLst>
            </p:cNvPr>
            <p:cNvSpPr txBox="1"/>
            <p:nvPr/>
          </p:nvSpPr>
          <p:spPr>
            <a:xfrm>
              <a:off x="3579561" y="5818790"/>
              <a:ext cx="79541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000000"/>
                  </a:solidFill>
                  <a:latin typeface="Times"/>
                  <a:cs typeface="Times"/>
                  <a:sym typeface="Times"/>
                  <a:rtl val="0"/>
                </a:rPr>
                <a:t>Checkuout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8117E09-4602-248B-72C7-6EA70352EDB1}"/>
                </a:ext>
              </a:extLst>
            </p:cNvPr>
            <p:cNvSpPr txBox="1"/>
            <p:nvPr/>
          </p:nvSpPr>
          <p:spPr>
            <a:xfrm>
              <a:off x="3401817" y="5947955"/>
              <a:ext cx="12570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444455"/>
                  </a:solidFill>
                  <a:latin typeface="Times"/>
                  <a:cs typeface="Times"/>
                  <a:sym typeface="Times"/>
                  <a:rtl val="0"/>
                </a:rPr>
                <a:t>defaultAdress: true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D9A8EFA-B166-2DDE-260E-D69BC259724D}"/>
                </a:ext>
              </a:extLst>
            </p:cNvPr>
            <p:cNvSpPr txBox="1"/>
            <p:nvPr/>
          </p:nvSpPr>
          <p:spPr>
            <a:xfrm>
              <a:off x="3195515" y="6077121"/>
              <a:ext cx="17956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1100" spc="0" baseline="0">
                  <a:ln/>
                  <a:solidFill>
                    <a:srgbClr val="444455"/>
                  </a:solidFill>
                  <a:latin typeface="Times"/>
                  <a:cs typeface="Times"/>
                  <a:sym typeface="Times"/>
                  <a:rtl val="0"/>
                </a:rPr>
                <a:t>defaultPaymentMethod: true</a:t>
              </a:r>
            </a:p>
          </p:txBody>
        </p:sp>
      </p:grp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47A60C7E-198B-30F7-3C07-A20D76E7FEE4}"/>
              </a:ext>
            </a:extLst>
          </p:cNvPr>
          <p:cNvSpPr/>
          <p:nvPr/>
        </p:nvSpPr>
        <p:spPr>
          <a:xfrm>
            <a:off x="3919069" y="5468250"/>
            <a:ext cx="8800" cy="273668"/>
          </a:xfrm>
          <a:custGeom>
            <a:avLst/>
            <a:gdLst>
              <a:gd name="connsiteX0" fmla="*/ 4 w 7687"/>
              <a:gd name="connsiteY0" fmla="*/ 850 h 273668"/>
              <a:gd name="connsiteX1" fmla="*/ 4 w 7687"/>
              <a:gd name="connsiteY1" fmla="*/ 274519 h 273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87" h="273668">
                <a:moveTo>
                  <a:pt x="4" y="850"/>
                </a:moveTo>
                <a:cubicBezTo>
                  <a:pt x="4" y="41091"/>
                  <a:pt x="4" y="156248"/>
                  <a:pt x="4" y="274519"/>
                </a:cubicBezTo>
              </a:path>
            </a:pathLst>
          </a:custGeom>
          <a:noFill/>
          <a:ln w="768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LID4096" sz="2000"/>
          </a:p>
        </p:txBody>
      </p:sp>
      <p:grpSp>
        <p:nvGrpSpPr>
          <p:cNvPr id="111" name="Graphic 12">
            <a:extLst>
              <a:ext uri="{FF2B5EF4-FFF2-40B4-BE49-F238E27FC236}">
                <a16:creationId xmlns:a16="http://schemas.microsoft.com/office/drawing/2014/main" id="{2935CD6B-EE68-7853-57D0-68FD37E04DE5}"/>
              </a:ext>
            </a:extLst>
          </p:cNvPr>
          <p:cNvGrpSpPr/>
          <p:nvPr/>
        </p:nvGrpSpPr>
        <p:grpSpPr>
          <a:xfrm>
            <a:off x="9040499" y="2627045"/>
            <a:ext cx="1003138" cy="387218"/>
            <a:chOff x="8377635" y="2627045"/>
            <a:chExt cx="876225" cy="387218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BA5D733B-3189-CBD9-70B8-D50136761706}"/>
                </a:ext>
              </a:extLst>
            </p:cNvPr>
            <p:cNvSpPr/>
            <p:nvPr/>
          </p:nvSpPr>
          <p:spPr>
            <a:xfrm>
              <a:off x="8447975" y="2627045"/>
              <a:ext cx="805885" cy="356126"/>
            </a:xfrm>
            <a:custGeom>
              <a:avLst/>
              <a:gdLst>
                <a:gd name="connsiteX0" fmla="*/ 805889 w 805885"/>
                <a:gd name="connsiteY0" fmla="*/ 850 h 356126"/>
                <a:gd name="connsiteX1" fmla="*/ 4 w 805885"/>
                <a:gd name="connsiteY1" fmla="*/ 356977 h 356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5885" h="356126">
                  <a:moveTo>
                    <a:pt x="805889" y="850"/>
                  </a:moveTo>
                  <a:cubicBezTo>
                    <a:pt x="509688" y="131722"/>
                    <a:pt x="158521" y="286943"/>
                    <a:pt x="4" y="356977"/>
                  </a:cubicBezTo>
                </a:path>
              </a:pathLst>
            </a:custGeom>
            <a:noFill/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BD963F2-F1C6-AFC8-4BAC-A1D103B26722}"/>
                </a:ext>
              </a:extLst>
            </p:cNvPr>
            <p:cNvSpPr/>
            <p:nvPr/>
          </p:nvSpPr>
          <p:spPr>
            <a:xfrm>
              <a:off x="8377635" y="2958577"/>
              <a:ext cx="81180" cy="55687"/>
            </a:xfrm>
            <a:custGeom>
              <a:avLst/>
              <a:gdLst>
                <a:gd name="connsiteX0" fmla="*/ 81184 w 81180"/>
                <a:gd name="connsiteY0" fmla="*/ 50079 h 55687"/>
                <a:gd name="connsiteX1" fmla="*/ 4 w 81180"/>
                <a:gd name="connsiteY1" fmla="*/ 56537 h 55687"/>
                <a:gd name="connsiteX2" fmla="*/ 59429 w 81180"/>
                <a:gd name="connsiteY2" fmla="*/ 850 h 55687"/>
                <a:gd name="connsiteX3" fmla="*/ 81184 w 81180"/>
                <a:gd name="connsiteY3" fmla="*/ 50079 h 55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180" h="55687">
                  <a:moveTo>
                    <a:pt x="81184" y="50079"/>
                  </a:moveTo>
                  <a:lnTo>
                    <a:pt x="4" y="56537"/>
                  </a:lnTo>
                  <a:lnTo>
                    <a:pt x="59429" y="850"/>
                  </a:lnTo>
                  <a:lnTo>
                    <a:pt x="81184" y="50079"/>
                  </a:lnTo>
                  <a:close/>
                </a:path>
              </a:pathLst>
            </a:custGeom>
            <a:solidFill>
              <a:srgbClr val="000000"/>
            </a:solidFill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</p:grp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2D5E219E-163C-9780-1351-58AC01C110BE}"/>
              </a:ext>
            </a:extLst>
          </p:cNvPr>
          <p:cNvSpPr/>
          <p:nvPr/>
        </p:nvSpPr>
        <p:spPr>
          <a:xfrm>
            <a:off x="2607308" y="6665134"/>
            <a:ext cx="91440" cy="91440"/>
          </a:xfrm>
          <a:custGeom>
            <a:avLst/>
            <a:gdLst>
              <a:gd name="connsiteX0" fmla="*/ 27679 w 27675"/>
              <a:gd name="connsiteY0" fmla="*/ 14689 h 27678"/>
              <a:gd name="connsiteX1" fmla="*/ 13842 w 27675"/>
              <a:gd name="connsiteY1" fmla="*/ 28529 h 27678"/>
              <a:gd name="connsiteX2" fmla="*/ 4 w 27675"/>
              <a:gd name="connsiteY2" fmla="*/ 14689 h 27678"/>
              <a:gd name="connsiteX3" fmla="*/ 13842 w 27675"/>
              <a:gd name="connsiteY3" fmla="*/ 850 h 27678"/>
              <a:gd name="connsiteX4" fmla="*/ 27679 w 27675"/>
              <a:gd name="connsiteY4" fmla="*/ 14689 h 2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75" h="27678">
                <a:moveTo>
                  <a:pt x="27679" y="14689"/>
                </a:moveTo>
                <a:cubicBezTo>
                  <a:pt x="27679" y="22333"/>
                  <a:pt x="21484" y="28529"/>
                  <a:pt x="13842" y="28529"/>
                </a:cubicBezTo>
                <a:cubicBezTo>
                  <a:pt x="6199" y="28529"/>
                  <a:pt x="4" y="22333"/>
                  <a:pt x="4" y="14689"/>
                </a:cubicBezTo>
                <a:cubicBezTo>
                  <a:pt x="4" y="7046"/>
                  <a:pt x="6199" y="850"/>
                  <a:pt x="13842" y="850"/>
                </a:cubicBezTo>
                <a:cubicBezTo>
                  <a:pt x="21484" y="850"/>
                  <a:pt x="27679" y="7046"/>
                  <a:pt x="27679" y="14689"/>
                </a:cubicBezTo>
                <a:close/>
              </a:path>
            </a:pathLst>
          </a:custGeom>
          <a:solidFill>
            <a:srgbClr val="FFFF00"/>
          </a:solidFill>
          <a:ln w="7687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LID4096" sz="2000"/>
          </a:p>
        </p:txBody>
      </p:sp>
      <p:grpSp>
        <p:nvGrpSpPr>
          <p:cNvPr id="115" name="Graphic 12">
            <a:extLst>
              <a:ext uri="{FF2B5EF4-FFF2-40B4-BE49-F238E27FC236}">
                <a16:creationId xmlns:a16="http://schemas.microsoft.com/office/drawing/2014/main" id="{1FE50F2B-1B0E-A49E-3B6E-EE9190612AD8}"/>
              </a:ext>
            </a:extLst>
          </p:cNvPr>
          <p:cNvGrpSpPr/>
          <p:nvPr/>
        </p:nvGrpSpPr>
        <p:grpSpPr>
          <a:xfrm>
            <a:off x="1978246" y="6344027"/>
            <a:ext cx="658025" cy="317951"/>
            <a:chOff x="2208870" y="6344027"/>
            <a:chExt cx="574774" cy="317951"/>
          </a:xfrm>
          <a:effectLst>
            <a:glow rad="1016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E44C428-E851-9C89-8E7F-EBDEEBF876CB}"/>
                </a:ext>
              </a:extLst>
            </p:cNvPr>
            <p:cNvSpPr/>
            <p:nvPr/>
          </p:nvSpPr>
          <p:spPr>
            <a:xfrm>
              <a:off x="2208870" y="6344027"/>
              <a:ext cx="504509" cy="279085"/>
            </a:xfrm>
            <a:custGeom>
              <a:avLst/>
              <a:gdLst>
                <a:gd name="connsiteX0" fmla="*/ 4 w 504509"/>
                <a:gd name="connsiteY0" fmla="*/ 850 h 279085"/>
                <a:gd name="connsiteX1" fmla="*/ 504514 w 504509"/>
                <a:gd name="connsiteY1" fmla="*/ 279936 h 27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509" h="279085">
                  <a:moveTo>
                    <a:pt x="4" y="850"/>
                  </a:moveTo>
                  <a:cubicBezTo>
                    <a:pt x="194283" y="108323"/>
                    <a:pt x="395036" y="219373"/>
                    <a:pt x="504514" y="279936"/>
                  </a:cubicBezTo>
                </a:path>
              </a:pathLst>
            </a:custGeom>
            <a:noFill/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1AEEDDE-5617-45B6-BFD4-CE46EE7A9E63}"/>
                </a:ext>
              </a:extLst>
            </p:cNvPr>
            <p:cNvSpPr/>
            <p:nvPr/>
          </p:nvSpPr>
          <p:spPr>
            <a:xfrm>
              <a:off x="2703347" y="6601218"/>
              <a:ext cx="80296" cy="60760"/>
            </a:xfrm>
            <a:custGeom>
              <a:avLst/>
              <a:gdLst>
                <a:gd name="connsiteX0" fmla="*/ 26049 w 80296"/>
                <a:gd name="connsiteY0" fmla="*/ 850 h 60760"/>
                <a:gd name="connsiteX1" fmla="*/ 80300 w 80296"/>
                <a:gd name="connsiteY1" fmla="*/ 61611 h 60760"/>
                <a:gd name="connsiteX2" fmla="*/ 4 w 80296"/>
                <a:gd name="connsiteY2" fmla="*/ 47946 h 60760"/>
                <a:gd name="connsiteX3" fmla="*/ 26049 w 80296"/>
                <a:gd name="connsiteY3" fmla="*/ 850 h 60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96" h="60760">
                  <a:moveTo>
                    <a:pt x="26049" y="850"/>
                  </a:moveTo>
                  <a:lnTo>
                    <a:pt x="80300" y="61611"/>
                  </a:lnTo>
                  <a:lnTo>
                    <a:pt x="4" y="47946"/>
                  </a:lnTo>
                  <a:lnTo>
                    <a:pt x="26049" y="850"/>
                  </a:lnTo>
                  <a:close/>
                </a:path>
              </a:pathLst>
            </a:custGeom>
            <a:solidFill>
              <a:srgbClr val="000000"/>
            </a:solidFill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</p:grpSp>
      <p:grpSp>
        <p:nvGrpSpPr>
          <p:cNvPr id="118" name="Graphic 12">
            <a:extLst>
              <a:ext uri="{FF2B5EF4-FFF2-40B4-BE49-F238E27FC236}">
                <a16:creationId xmlns:a16="http://schemas.microsoft.com/office/drawing/2014/main" id="{7FFCC54A-3A5C-B790-8F0D-DE62D4F2090B}"/>
              </a:ext>
            </a:extLst>
          </p:cNvPr>
          <p:cNvGrpSpPr/>
          <p:nvPr/>
        </p:nvGrpSpPr>
        <p:grpSpPr>
          <a:xfrm>
            <a:off x="2667981" y="6333375"/>
            <a:ext cx="684145" cy="328273"/>
            <a:chOff x="2811342" y="6333375"/>
            <a:chExt cx="597590" cy="328273"/>
          </a:xfrm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0C7A1CC1-7F84-6D08-E242-BE292C9D13F6}"/>
                </a:ext>
              </a:extLst>
            </p:cNvPr>
            <p:cNvSpPr/>
            <p:nvPr/>
          </p:nvSpPr>
          <p:spPr>
            <a:xfrm>
              <a:off x="2881614" y="6333375"/>
              <a:ext cx="527318" cy="289671"/>
            </a:xfrm>
            <a:custGeom>
              <a:avLst/>
              <a:gdLst>
                <a:gd name="connsiteX0" fmla="*/ 527323 w 527318"/>
                <a:gd name="connsiteY0" fmla="*/ 850 h 289671"/>
                <a:gd name="connsiteX1" fmla="*/ 4 w 527318"/>
                <a:gd name="connsiteY1" fmla="*/ 290522 h 28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7318" h="289671">
                  <a:moveTo>
                    <a:pt x="527323" y="850"/>
                  </a:moveTo>
                  <a:cubicBezTo>
                    <a:pt x="325833" y="111533"/>
                    <a:pt x="113933" y="227940"/>
                    <a:pt x="4" y="290522"/>
                  </a:cubicBezTo>
                </a:path>
              </a:pathLst>
            </a:custGeom>
            <a:noFill/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FA4944E7-B1FF-6F06-B078-7ADD4000326A}"/>
                </a:ext>
              </a:extLst>
            </p:cNvPr>
            <p:cNvSpPr/>
            <p:nvPr/>
          </p:nvSpPr>
          <p:spPr>
            <a:xfrm>
              <a:off x="2811342" y="6601048"/>
              <a:ext cx="80334" cy="60600"/>
            </a:xfrm>
            <a:custGeom>
              <a:avLst/>
              <a:gdLst>
                <a:gd name="connsiteX0" fmla="*/ 80339 w 80334"/>
                <a:gd name="connsiteY0" fmla="*/ 48022 h 60600"/>
                <a:gd name="connsiteX1" fmla="*/ 4 w 80334"/>
                <a:gd name="connsiteY1" fmla="*/ 61450 h 60600"/>
                <a:gd name="connsiteX2" fmla="*/ 54432 w 80334"/>
                <a:gd name="connsiteY2" fmla="*/ 850 h 60600"/>
                <a:gd name="connsiteX3" fmla="*/ 80339 w 80334"/>
                <a:gd name="connsiteY3" fmla="*/ 48022 h 6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34" h="60600">
                  <a:moveTo>
                    <a:pt x="80339" y="48022"/>
                  </a:moveTo>
                  <a:lnTo>
                    <a:pt x="4" y="61450"/>
                  </a:lnTo>
                  <a:lnTo>
                    <a:pt x="54432" y="850"/>
                  </a:lnTo>
                  <a:lnTo>
                    <a:pt x="80339" y="48022"/>
                  </a:lnTo>
                  <a:close/>
                </a:path>
              </a:pathLst>
            </a:custGeom>
            <a:solidFill>
              <a:srgbClr val="000000"/>
            </a:solidFill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</p:grpSp>
      <p:grpSp>
        <p:nvGrpSpPr>
          <p:cNvPr id="121" name="Graphic 12">
            <a:extLst>
              <a:ext uri="{FF2B5EF4-FFF2-40B4-BE49-F238E27FC236}">
                <a16:creationId xmlns:a16="http://schemas.microsoft.com/office/drawing/2014/main" id="{60441FE7-76B6-6567-B62E-7BFF3ADB2546}"/>
              </a:ext>
            </a:extLst>
          </p:cNvPr>
          <p:cNvGrpSpPr/>
          <p:nvPr/>
        </p:nvGrpSpPr>
        <p:grpSpPr>
          <a:xfrm>
            <a:off x="2629732" y="3855314"/>
            <a:ext cx="61606" cy="367313"/>
            <a:chOff x="2777932" y="3855314"/>
            <a:chExt cx="53812" cy="367313"/>
          </a:xfrm>
          <a:effectLst>
            <a:glow rad="1016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43F993D5-BF09-699B-4A69-4E9B01599B4B}"/>
                </a:ext>
              </a:extLst>
            </p:cNvPr>
            <p:cNvSpPr/>
            <p:nvPr/>
          </p:nvSpPr>
          <p:spPr>
            <a:xfrm>
              <a:off x="2804831" y="3855314"/>
              <a:ext cx="7687" cy="289345"/>
            </a:xfrm>
            <a:custGeom>
              <a:avLst/>
              <a:gdLst>
                <a:gd name="connsiteX0" fmla="*/ 4 w 7687"/>
                <a:gd name="connsiteY0" fmla="*/ 850 h 289345"/>
                <a:gd name="connsiteX1" fmla="*/ 4 w 7687"/>
                <a:gd name="connsiteY1" fmla="*/ 290196 h 28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87" h="289345">
                  <a:moveTo>
                    <a:pt x="4" y="850"/>
                  </a:moveTo>
                  <a:cubicBezTo>
                    <a:pt x="4" y="101145"/>
                    <a:pt x="4" y="213512"/>
                    <a:pt x="4" y="290196"/>
                  </a:cubicBezTo>
                </a:path>
              </a:pathLst>
            </a:custGeom>
            <a:noFill/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DD2C92B1-3067-592F-9B75-7AF6D345A140}"/>
                </a:ext>
              </a:extLst>
            </p:cNvPr>
            <p:cNvSpPr/>
            <p:nvPr/>
          </p:nvSpPr>
          <p:spPr>
            <a:xfrm>
              <a:off x="2777932" y="4145744"/>
              <a:ext cx="53812" cy="76884"/>
            </a:xfrm>
            <a:custGeom>
              <a:avLst/>
              <a:gdLst>
                <a:gd name="connsiteX0" fmla="*/ 53817 w 53812"/>
                <a:gd name="connsiteY0" fmla="*/ 850 h 76884"/>
                <a:gd name="connsiteX1" fmla="*/ 26903 w 53812"/>
                <a:gd name="connsiteY1" fmla="*/ 77734 h 76884"/>
                <a:gd name="connsiteX2" fmla="*/ 4 w 53812"/>
                <a:gd name="connsiteY2" fmla="*/ 850 h 76884"/>
                <a:gd name="connsiteX3" fmla="*/ 53817 w 53812"/>
                <a:gd name="connsiteY3" fmla="*/ 850 h 7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12" h="76884">
                  <a:moveTo>
                    <a:pt x="53817" y="850"/>
                  </a:moveTo>
                  <a:lnTo>
                    <a:pt x="26903" y="77734"/>
                  </a:lnTo>
                  <a:lnTo>
                    <a:pt x="4" y="850"/>
                  </a:lnTo>
                  <a:lnTo>
                    <a:pt x="53817" y="850"/>
                  </a:lnTo>
                  <a:close/>
                </a:path>
              </a:pathLst>
            </a:custGeom>
            <a:solidFill>
              <a:srgbClr val="000000"/>
            </a:solidFill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</p:grpSp>
      <p:grpSp>
        <p:nvGrpSpPr>
          <p:cNvPr id="124" name="Graphic 12">
            <a:extLst>
              <a:ext uri="{FF2B5EF4-FFF2-40B4-BE49-F238E27FC236}">
                <a16:creationId xmlns:a16="http://schemas.microsoft.com/office/drawing/2014/main" id="{5344718E-8E95-18F3-EAD7-E9A264C7FE05}"/>
              </a:ext>
            </a:extLst>
          </p:cNvPr>
          <p:cNvGrpSpPr/>
          <p:nvPr/>
        </p:nvGrpSpPr>
        <p:grpSpPr>
          <a:xfrm>
            <a:off x="6457958" y="3911570"/>
            <a:ext cx="658023" cy="317946"/>
            <a:chOff x="6121827" y="3911570"/>
            <a:chExt cx="574773" cy="317946"/>
          </a:xfrm>
        </p:grpSpPr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14CDEA7-4FEE-A79C-4700-2EC64E81F9B6}"/>
                </a:ext>
              </a:extLst>
            </p:cNvPr>
            <p:cNvSpPr/>
            <p:nvPr/>
          </p:nvSpPr>
          <p:spPr>
            <a:xfrm>
              <a:off x="6121827" y="3911570"/>
              <a:ext cx="504510" cy="279081"/>
            </a:xfrm>
            <a:custGeom>
              <a:avLst/>
              <a:gdLst>
                <a:gd name="connsiteX0" fmla="*/ 4 w 504510"/>
                <a:gd name="connsiteY0" fmla="*/ 850 h 279081"/>
                <a:gd name="connsiteX1" fmla="*/ 504514 w 504510"/>
                <a:gd name="connsiteY1" fmla="*/ 279932 h 279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510" h="279081">
                  <a:moveTo>
                    <a:pt x="4" y="850"/>
                  </a:moveTo>
                  <a:cubicBezTo>
                    <a:pt x="194283" y="108319"/>
                    <a:pt x="395036" y="219370"/>
                    <a:pt x="504514" y="279932"/>
                  </a:cubicBezTo>
                </a:path>
              </a:pathLst>
            </a:custGeom>
            <a:noFill/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6C31A1B0-3CA1-AF57-963A-9314D2AFDCB6}"/>
                </a:ext>
              </a:extLst>
            </p:cNvPr>
            <p:cNvSpPr/>
            <p:nvPr/>
          </p:nvSpPr>
          <p:spPr>
            <a:xfrm>
              <a:off x="6616304" y="4168755"/>
              <a:ext cx="80295" cy="60761"/>
            </a:xfrm>
            <a:custGeom>
              <a:avLst/>
              <a:gdLst>
                <a:gd name="connsiteX0" fmla="*/ 26049 w 80295"/>
                <a:gd name="connsiteY0" fmla="*/ 850 h 60761"/>
                <a:gd name="connsiteX1" fmla="*/ 80300 w 80295"/>
                <a:gd name="connsiteY1" fmla="*/ 61612 h 60761"/>
                <a:gd name="connsiteX2" fmla="*/ 4 w 80295"/>
                <a:gd name="connsiteY2" fmla="*/ 47950 h 60761"/>
                <a:gd name="connsiteX3" fmla="*/ 26049 w 80295"/>
                <a:gd name="connsiteY3" fmla="*/ 850 h 6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95" h="60761">
                  <a:moveTo>
                    <a:pt x="26049" y="850"/>
                  </a:moveTo>
                  <a:lnTo>
                    <a:pt x="80300" y="61612"/>
                  </a:lnTo>
                  <a:lnTo>
                    <a:pt x="4" y="47950"/>
                  </a:lnTo>
                  <a:lnTo>
                    <a:pt x="26049" y="850"/>
                  </a:lnTo>
                  <a:close/>
                </a:path>
              </a:pathLst>
            </a:custGeom>
            <a:solidFill>
              <a:srgbClr val="000000"/>
            </a:solidFill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</p:grpSp>
      <p:grpSp>
        <p:nvGrpSpPr>
          <p:cNvPr id="127" name="Graphic 12">
            <a:extLst>
              <a:ext uri="{FF2B5EF4-FFF2-40B4-BE49-F238E27FC236}">
                <a16:creationId xmlns:a16="http://schemas.microsoft.com/office/drawing/2014/main" id="{D77BBC28-B3DF-B2F3-93B6-BCAC7EE5C739}"/>
              </a:ext>
            </a:extLst>
          </p:cNvPr>
          <p:cNvGrpSpPr/>
          <p:nvPr/>
        </p:nvGrpSpPr>
        <p:grpSpPr>
          <a:xfrm>
            <a:off x="3937420" y="5033347"/>
            <a:ext cx="2199609" cy="426414"/>
            <a:chOff x="3920177" y="5033347"/>
            <a:chExt cx="1921323" cy="426414"/>
          </a:xfrm>
        </p:grpSpPr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9D15ED3B-7731-FECA-0FDB-7C8B7B807EFE}"/>
                </a:ext>
              </a:extLst>
            </p:cNvPr>
            <p:cNvSpPr/>
            <p:nvPr/>
          </p:nvSpPr>
          <p:spPr>
            <a:xfrm>
              <a:off x="3995815" y="5033347"/>
              <a:ext cx="1845685" cy="400004"/>
            </a:xfrm>
            <a:custGeom>
              <a:avLst/>
              <a:gdLst>
                <a:gd name="connsiteX0" fmla="*/ 1845690 w 1845685"/>
                <a:gd name="connsiteY0" fmla="*/ 850 h 400004"/>
                <a:gd name="connsiteX1" fmla="*/ 4 w 1845685"/>
                <a:gd name="connsiteY1" fmla="*/ 400855 h 40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45685" h="400004">
                  <a:moveTo>
                    <a:pt x="1845690" y="850"/>
                  </a:moveTo>
                  <a:cubicBezTo>
                    <a:pt x="1163352" y="148729"/>
                    <a:pt x="282744" y="339578"/>
                    <a:pt x="4" y="400855"/>
                  </a:cubicBezTo>
                </a:path>
              </a:pathLst>
            </a:custGeom>
            <a:noFill/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3F7B161-911F-A18E-0A35-51E2050AD867}"/>
                </a:ext>
              </a:extLst>
            </p:cNvPr>
            <p:cNvSpPr/>
            <p:nvPr/>
          </p:nvSpPr>
          <p:spPr>
            <a:xfrm>
              <a:off x="3920177" y="5407165"/>
              <a:ext cx="80826" cy="52596"/>
            </a:xfrm>
            <a:custGeom>
              <a:avLst/>
              <a:gdLst>
                <a:gd name="connsiteX0" fmla="*/ 80831 w 80826"/>
                <a:gd name="connsiteY0" fmla="*/ 53447 h 52596"/>
                <a:gd name="connsiteX1" fmla="*/ 4 w 80826"/>
                <a:gd name="connsiteY1" fmla="*/ 43429 h 52596"/>
                <a:gd name="connsiteX2" fmla="*/ 69438 w 80826"/>
                <a:gd name="connsiteY2" fmla="*/ 850 h 52596"/>
                <a:gd name="connsiteX3" fmla="*/ 80831 w 80826"/>
                <a:gd name="connsiteY3" fmla="*/ 53447 h 5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826" h="52596">
                  <a:moveTo>
                    <a:pt x="80831" y="53447"/>
                  </a:moveTo>
                  <a:lnTo>
                    <a:pt x="4" y="43429"/>
                  </a:lnTo>
                  <a:lnTo>
                    <a:pt x="69438" y="850"/>
                  </a:lnTo>
                  <a:lnTo>
                    <a:pt x="80831" y="53447"/>
                  </a:lnTo>
                  <a:close/>
                </a:path>
              </a:pathLst>
            </a:custGeom>
            <a:solidFill>
              <a:srgbClr val="000000"/>
            </a:solidFill>
            <a:ln w="76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20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1994B95-DDCC-DD3B-FD33-CB288FE30E52}"/>
              </a:ext>
            </a:extLst>
          </p:cNvPr>
          <p:cNvSpPr/>
          <p:nvPr/>
        </p:nvSpPr>
        <p:spPr>
          <a:xfrm>
            <a:off x="7402560" y="1792411"/>
            <a:ext cx="91440" cy="91440"/>
          </a:xfrm>
          <a:custGeom>
            <a:avLst/>
            <a:gdLst>
              <a:gd name="connsiteX0" fmla="*/ 27679 w 27675"/>
              <a:gd name="connsiteY0" fmla="*/ 14689 h 27678"/>
              <a:gd name="connsiteX1" fmla="*/ 13842 w 27675"/>
              <a:gd name="connsiteY1" fmla="*/ 28528 h 27678"/>
              <a:gd name="connsiteX2" fmla="*/ 4 w 27675"/>
              <a:gd name="connsiteY2" fmla="*/ 14689 h 27678"/>
              <a:gd name="connsiteX3" fmla="*/ 13842 w 27675"/>
              <a:gd name="connsiteY3" fmla="*/ 850 h 27678"/>
              <a:gd name="connsiteX4" fmla="*/ 27679 w 27675"/>
              <a:gd name="connsiteY4" fmla="*/ 14689 h 2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75" h="27678">
                <a:moveTo>
                  <a:pt x="27679" y="14689"/>
                </a:moveTo>
                <a:cubicBezTo>
                  <a:pt x="27679" y="22333"/>
                  <a:pt x="21484" y="28528"/>
                  <a:pt x="13842" y="28528"/>
                </a:cubicBezTo>
                <a:cubicBezTo>
                  <a:pt x="6199" y="28528"/>
                  <a:pt x="4" y="22332"/>
                  <a:pt x="4" y="14689"/>
                </a:cubicBezTo>
                <a:cubicBezTo>
                  <a:pt x="4" y="7046"/>
                  <a:pt x="6200" y="850"/>
                  <a:pt x="13842" y="850"/>
                </a:cubicBezTo>
                <a:cubicBezTo>
                  <a:pt x="21484" y="850"/>
                  <a:pt x="27679" y="7047"/>
                  <a:pt x="27679" y="14689"/>
                </a:cubicBezTo>
                <a:close/>
              </a:path>
            </a:pathLst>
          </a:custGeom>
          <a:solidFill>
            <a:srgbClr val="FFFF00"/>
          </a:solidFill>
          <a:ln w="7687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LID4096" sz="200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6A768960-E9F3-F78C-BE27-D2574C12808C}"/>
              </a:ext>
            </a:extLst>
          </p:cNvPr>
          <p:cNvSpPr/>
          <p:nvPr/>
        </p:nvSpPr>
        <p:spPr>
          <a:xfrm>
            <a:off x="4249920" y="3006921"/>
            <a:ext cx="91440" cy="91440"/>
          </a:xfrm>
          <a:custGeom>
            <a:avLst/>
            <a:gdLst>
              <a:gd name="connsiteX0" fmla="*/ 27679 w 27675"/>
              <a:gd name="connsiteY0" fmla="*/ 14689 h 27678"/>
              <a:gd name="connsiteX1" fmla="*/ 13842 w 27675"/>
              <a:gd name="connsiteY1" fmla="*/ 28528 h 27678"/>
              <a:gd name="connsiteX2" fmla="*/ 4 w 27675"/>
              <a:gd name="connsiteY2" fmla="*/ 14689 h 27678"/>
              <a:gd name="connsiteX3" fmla="*/ 13842 w 27675"/>
              <a:gd name="connsiteY3" fmla="*/ 850 h 27678"/>
              <a:gd name="connsiteX4" fmla="*/ 27679 w 27675"/>
              <a:gd name="connsiteY4" fmla="*/ 14689 h 2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75" h="27678">
                <a:moveTo>
                  <a:pt x="27679" y="14689"/>
                </a:moveTo>
                <a:cubicBezTo>
                  <a:pt x="27679" y="22333"/>
                  <a:pt x="21484" y="28528"/>
                  <a:pt x="13842" y="28528"/>
                </a:cubicBezTo>
                <a:cubicBezTo>
                  <a:pt x="6199" y="28528"/>
                  <a:pt x="4" y="22333"/>
                  <a:pt x="4" y="14689"/>
                </a:cubicBezTo>
                <a:cubicBezTo>
                  <a:pt x="4" y="7046"/>
                  <a:pt x="6199" y="850"/>
                  <a:pt x="13842" y="850"/>
                </a:cubicBezTo>
                <a:cubicBezTo>
                  <a:pt x="21484" y="850"/>
                  <a:pt x="27679" y="7046"/>
                  <a:pt x="27679" y="14689"/>
                </a:cubicBezTo>
                <a:close/>
              </a:path>
            </a:pathLst>
          </a:custGeom>
          <a:solidFill>
            <a:srgbClr val="FFFF00"/>
          </a:solidFill>
          <a:ln w="7687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LID4096" sz="200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5CC29BA2-E420-DA6A-E250-E4109C6448DC}"/>
              </a:ext>
            </a:extLst>
          </p:cNvPr>
          <p:cNvSpPr/>
          <p:nvPr/>
        </p:nvSpPr>
        <p:spPr>
          <a:xfrm>
            <a:off x="2612933" y="4223150"/>
            <a:ext cx="91440" cy="91440"/>
          </a:xfrm>
          <a:custGeom>
            <a:avLst/>
            <a:gdLst>
              <a:gd name="connsiteX0" fmla="*/ 27679 w 27675"/>
              <a:gd name="connsiteY0" fmla="*/ 14689 h 27678"/>
              <a:gd name="connsiteX1" fmla="*/ 13842 w 27675"/>
              <a:gd name="connsiteY1" fmla="*/ 28529 h 27678"/>
              <a:gd name="connsiteX2" fmla="*/ 4 w 27675"/>
              <a:gd name="connsiteY2" fmla="*/ 14689 h 27678"/>
              <a:gd name="connsiteX3" fmla="*/ 13842 w 27675"/>
              <a:gd name="connsiteY3" fmla="*/ 850 h 27678"/>
              <a:gd name="connsiteX4" fmla="*/ 27679 w 27675"/>
              <a:gd name="connsiteY4" fmla="*/ 14689 h 2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75" h="27678">
                <a:moveTo>
                  <a:pt x="27679" y="14689"/>
                </a:moveTo>
                <a:cubicBezTo>
                  <a:pt x="27679" y="22333"/>
                  <a:pt x="21484" y="28529"/>
                  <a:pt x="13842" y="28529"/>
                </a:cubicBezTo>
                <a:cubicBezTo>
                  <a:pt x="6199" y="28529"/>
                  <a:pt x="4" y="22333"/>
                  <a:pt x="4" y="14689"/>
                </a:cubicBezTo>
                <a:cubicBezTo>
                  <a:pt x="4" y="7046"/>
                  <a:pt x="6199" y="850"/>
                  <a:pt x="13842" y="850"/>
                </a:cubicBezTo>
                <a:cubicBezTo>
                  <a:pt x="21484" y="850"/>
                  <a:pt x="27679" y="7046"/>
                  <a:pt x="27679" y="14689"/>
                </a:cubicBezTo>
                <a:close/>
              </a:path>
            </a:pathLst>
          </a:custGeom>
          <a:solidFill>
            <a:srgbClr val="FFFF00"/>
          </a:solidFill>
          <a:ln w="7687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LID4096" sz="200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BFBBE7C9-16E2-B31E-3859-107DBFBC3C9A}"/>
              </a:ext>
            </a:extLst>
          </p:cNvPr>
          <p:cNvSpPr/>
          <p:nvPr/>
        </p:nvSpPr>
        <p:spPr>
          <a:xfrm>
            <a:off x="1345589" y="5439380"/>
            <a:ext cx="91440" cy="91440"/>
          </a:xfrm>
          <a:custGeom>
            <a:avLst/>
            <a:gdLst>
              <a:gd name="connsiteX0" fmla="*/ 27679 w 27675"/>
              <a:gd name="connsiteY0" fmla="*/ 14689 h 27678"/>
              <a:gd name="connsiteX1" fmla="*/ 13842 w 27675"/>
              <a:gd name="connsiteY1" fmla="*/ 28529 h 27678"/>
              <a:gd name="connsiteX2" fmla="*/ 4 w 27675"/>
              <a:gd name="connsiteY2" fmla="*/ 14689 h 27678"/>
              <a:gd name="connsiteX3" fmla="*/ 13842 w 27675"/>
              <a:gd name="connsiteY3" fmla="*/ 850 h 27678"/>
              <a:gd name="connsiteX4" fmla="*/ 27679 w 27675"/>
              <a:gd name="connsiteY4" fmla="*/ 14689 h 2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75" h="27678">
                <a:moveTo>
                  <a:pt x="27679" y="14689"/>
                </a:moveTo>
                <a:cubicBezTo>
                  <a:pt x="27679" y="22332"/>
                  <a:pt x="21484" y="28529"/>
                  <a:pt x="13842" y="28529"/>
                </a:cubicBezTo>
                <a:cubicBezTo>
                  <a:pt x="6199" y="28529"/>
                  <a:pt x="4" y="22332"/>
                  <a:pt x="4" y="14689"/>
                </a:cubicBezTo>
                <a:cubicBezTo>
                  <a:pt x="4" y="7046"/>
                  <a:pt x="6199" y="850"/>
                  <a:pt x="13842" y="850"/>
                </a:cubicBezTo>
                <a:cubicBezTo>
                  <a:pt x="21484" y="850"/>
                  <a:pt x="27679" y="7046"/>
                  <a:pt x="27679" y="14689"/>
                </a:cubicBezTo>
                <a:close/>
              </a:path>
            </a:pathLst>
          </a:custGeom>
          <a:solidFill>
            <a:srgbClr val="FFFF00"/>
          </a:solidFill>
          <a:ln w="7687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LID4096" sz="20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258E4E30-E0C5-11E7-61F5-48730D2AF9E8}"/>
                  </a:ext>
                </a:extLst>
              </p14:cNvPr>
              <p14:cNvContentPartPr/>
              <p14:nvPr/>
            </p14:nvContentPartPr>
            <p14:xfrm>
              <a:off x="10078628" y="5174048"/>
              <a:ext cx="360" cy="36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258E4E30-E0C5-11E7-61F5-48730D2AF9E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69628" y="516540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88101F81-48B7-38E9-F228-888DB1DA94DD}"/>
                  </a:ext>
                </a:extLst>
              </p14:cNvPr>
              <p14:cNvContentPartPr/>
              <p14:nvPr/>
            </p14:nvContentPartPr>
            <p14:xfrm>
              <a:off x="9690908" y="5373488"/>
              <a:ext cx="360" cy="36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88101F81-48B7-38E9-F228-888DB1DA94D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82268" y="5364488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34" name="Picture 133" descr="Two men working on a robot&#10;&#10;Description automatically generated">
            <a:extLst>
              <a:ext uri="{FF2B5EF4-FFF2-40B4-BE49-F238E27FC236}">
                <a16:creationId xmlns:a16="http://schemas.microsoft.com/office/drawing/2014/main" id="{6234B1CF-27F5-9541-0495-DD322EF49E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232" y="3799804"/>
            <a:ext cx="3167279" cy="3028176"/>
          </a:xfrm>
          <a:prstGeom prst="rect">
            <a:avLst/>
          </a:prstGeom>
        </p:spPr>
      </p:pic>
      <p:pic>
        <p:nvPicPr>
          <p:cNvPr id="135" name="Thu Jan 04 2024 (17)">
            <a:hlinkClick r:id="" action="ppaction://media"/>
            <a:extLst>
              <a:ext uri="{FF2B5EF4-FFF2-40B4-BE49-F238E27FC236}">
                <a16:creationId xmlns:a16="http://schemas.microsoft.com/office/drawing/2014/main" id="{D7859CD3-5571-36C7-575F-64CFF16FA5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565275" y="32734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21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96" fill="hold"/>
                                        <p:tgtEl>
                                          <p:spTgt spid="1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060F33C-93B8-8800-1B66-8139EC154739}"/>
              </a:ext>
            </a:extLst>
          </p:cNvPr>
          <p:cNvSpPr txBox="1"/>
          <p:nvPr/>
        </p:nvSpPr>
        <p:spPr>
          <a:xfrm>
            <a:off x="250004" y="400693"/>
            <a:ext cx="11691991" cy="15696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anchor="t">
            <a:spAutoFit/>
          </a:bodyPr>
          <a:lstStyle/>
          <a:p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bthread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“Shop"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 () {</a:t>
            </a:r>
          </a:p>
          <a:p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    sync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({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request: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Event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AddProductToCart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, {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name: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'HUMMINGBIRD PRINTED T-SHIRT'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 }) })</a:t>
            </a:r>
          </a:p>
          <a:p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sync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({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request: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Event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AddProductToCart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, {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name: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'HUMMINGBIRD PRINTED T-SHIRT'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 }) })</a:t>
            </a:r>
          </a:p>
          <a:p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sync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({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request: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Event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AddProductToCart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, {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name: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'HUMMINGBIRD PRINTED SWEATER'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 }) })</a:t>
            </a:r>
          </a:p>
          <a:p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sync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({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request: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Event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Checkuout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, { 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defaultAdress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defaultPaymentMethod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 }) })</a:t>
            </a:r>
          </a:p>
          <a:p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3E11E1-73CD-A23F-3F2C-43845D3F131B}"/>
              </a:ext>
            </a:extLst>
          </p:cNvPr>
          <p:cNvSpPr txBox="1"/>
          <p:nvPr/>
        </p:nvSpPr>
        <p:spPr>
          <a:xfrm>
            <a:off x="250004" y="2166634"/>
            <a:ext cx="11691991" cy="83099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anchor="t">
            <a:spAutoFit/>
          </a:bodyPr>
          <a:lstStyle/>
          <a:p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bthread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“Login"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 () {</a:t>
            </a:r>
          </a:p>
          <a:p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sync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({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request: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Event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'Login'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, {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email: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'bob.marley@provego.com'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password: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ishotthesherif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 }) })</a:t>
            </a:r>
          </a:p>
          <a:p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A8C7A6-578D-DD2F-F0D8-806C92A3A5A0}"/>
              </a:ext>
            </a:extLst>
          </p:cNvPr>
          <p:cNvSpPr txBox="1"/>
          <p:nvPr/>
        </p:nvSpPr>
        <p:spPr>
          <a:xfrm>
            <a:off x="250004" y="3193911"/>
            <a:ext cx="11691991" cy="15696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anchor="t">
            <a:spAutoFit/>
          </a:bodyPr>
          <a:lstStyle/>
          <a:p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bthread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“Correction"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waitFor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'Login'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'bob.marley@provego.com'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ishotthesherif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}),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block: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Checkuout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defaultAdress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defaultPaymentMethod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pic>
        <p:nvPicPr>
          <p:cNvPr id="8" name="Thu Jan 04 2024 (18)">
            <a:hlinkClick r:id="" action="ppaction://media"/>
            <a:extLst>
              <a:ext uri="{FF2B5EF4-FFF2-40B4-BE49-F238E27FC236}">
                <a16:creationId xmlns:a16="http://schemas.microsoft.com/office/drawing/2014/main" id="{F9B9FAAB-EC6B-C300-FBE5-541F1A6750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044575" y="4327525"/>
            <a:ext cx="609600" cy="609600"/>
          </a:xfrm>
          <a:prstGeom prst="rect">
            <a:avLst/>
          </a:prstGeom>
        </p:spPr>
      </p:pic>
      <p:pic>
        <p:nvPicPr>
          <p:cNvPr id="12" name="Picture 11" descr="A baby pointing up with her finger&#10;&#10;Description automatically generated">
            <a:extLst>
              <a:ext uri="{FF2B5EF4-FFF2-40B4-BE49-F238E27FC236}">
                <a16:creationId xmlns:a16="http://schemas.microsoft.com/office/drawing/2014/main" id="{3FCE42DA-E764-AD3B-6E99-EB091361C1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137" y="3619500"/>
            <a:ext cx="311467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317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4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aphic 5">
            <a:extLst>
              <a:ext uri="{FF2B5EF4-FFF2-40B4-BE49-F238E27FC236}">
                <a16:creationId xmlns:a16="http://schemas.microsoft.com/office/drawing/2014/main" id="{C11226DF-B8CB-D959-E0DA-2977959C7107}"/>
              </a:ext>
            </a:extLst>
          </p:cNvPr>
          <p:cNvGrpSpPr/>
          <p:nvPr/>
        </p:nvGrpSpPr>
        <p:grpSpPr>
          <a:xfrm>
            <a:off x="637243" y="15917"/>
            <a:ext cx="10372951" cy="6756976"/>
            <a:chOff x="637243" y="15917"/>
            <a:chExt cx="10372951" cy="6756976"/>
          </a:xfrm>
        </p:grpSpPr>
        <p:grpSp>
          <p:nvGrpSpPr>
            <p:cNvPr id="14" name="Graphic 5">
              <a:extLst>
                <a:ext uri="{FF2B5EF4-FFF2-40B4-BE49-F238E27FC236}">
                  <a16:creationId xmlns:a16="http://schemas.microsoft.com/office/drawing/2014/main" id="{0C27E993-FB13-6DC8-3E3B-5A79FB02B9EB}"/>
                </a:ext>
              </a:extLst>
            </p:cNvPr>
            <p:cNvGrpSpPr/>
            <p:nvPr/>
          </p:nvGrpSpPr>
          <p:grpSpPr>
            <a:xfrm>
              <a:off x="7798915" y="15917"/>
              <a:ext cx="444081" cy="444211"/>
              <a:chOff x="7798915" y="15917"/>
              <a:chExt cx="444081" cy="444211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FB538E1-60E2-CABC-4BA9-DCE3753BC7DD}"/>
                  </a:ext>
                </a:extLst>
              </p:cNvPr>
              <p:cNvSpPr/>
              <p:nvPr/>
            </p:nvSpPr>
            <p:spPr>
              <a:xfrm>
                <a:off x="7798915" y="15917"/>
                <a:ext cx="444081" cy="444211"/>
              </a:xfrm>
              <a:custGeom>
                <a:avLst/>
                <a:gdLst>
                  <a:gd name="connsiteX0" fmla="*/ 444086 w 444081"/>
                  <a:gd name="connsiteY0" fmla="*/ 222956 h 444211"/>
                  <a:gd name="connsiteX1" fmla="*/ 222045 w 444081"/>
                  <a:gd name="connsiteY1" fmla="*/ 445062 h 444211"/>
                  <a:gd name="connsiteX2" fmla="*/ 4 w 444081"/>
                  <a:gd name="connsiteY2" fmla="*/ 222956 h 444211"/>
                  <a:gd name="connsiteX3" fmla="*/ 222045 w 444081"/>
                  <a:gd name="connsiteY3" fmla="*/ 850 h 444211"/>
                  <a:gd name="connsiteX4" fmla="*/ 444086 w 444081"/>
                  <a:gd name="connsiteY4" fmla="*/ 222956 h 444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4081" h="444211">
                    <a:moveTo>
                      <a:pt x="444086" y="222956"/>
                    </a:moveTo>
                    <a:cubicBezTo>
                      <a:pt x="444086" y="345622"/>
                      <a:pt x="344675" y="445062"/>
                      <a:pt x="222045" y="445062"/>
                    </a:cubicBezTo>
                    <a:cubicBezTo>
                      <a:pt x="99415" y="445062"/>
                      <a:pt x="4" y="345622"/>
                      <a:pt x="4" y="222956"/>
                    </a:cubicBezTo>
                    <a:cubicBezTo>
                      <a:pt x="4" y="100290"/>
                      <a:pt x="99415" y="850"/>
                      <a:pt x="222045" y="850"/>
                    </a:cubicBezTo>
                    <a:cubicBezTo>
                      <a:pt x="344674" y="850"/>
                      <a:pt x="444086" y="100290"/>
                      <a:pt x="444086" y="222956"/>
                    </a:cubicBezTo>
                    <a:close/>
                  </a:path>
                </a:pathLst>
              </a:custGeom>
              <a:noFill/>
              <a:ln w="7974" cap="flat">
                <a:solidFill>
                  <a:srgbClr val="33886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16CD01-F3A6-F52E-C8BC-8D513448C132}"/>
                  </a:ext>
                </a:extLst>
              </p:cNvPr>
              <p:cNvSpPr txBox="1"/>
              <p:nvPr/>
            </p:nvSpPr>
            <p:spPr>
              <a:xfrm>
                <a:off x="7829759" y="130037"/>
                <a:ext cx="382393" cy="211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1050" spc="0" baseline="0">
                    <a:ln/>
                    <a:solidFill>
                      <a:srgbClr val="338866"/>
                    </a:solidFill>
                    <a:latin typeface="Times"/>
                    <a:cs typeface="Times"/>
                    <a:sym typeface="Times"/>
                    <a:rtl val="0"/>
                  </a:rPr>
                  <a:t>start</a:t>
                </a:r>
              </a:p>
            </p:txBody>
          </p:sp>
        </p:grpSp>
        <p:grpSp>
          <p:nvGrpSpPr>
            <p:cNvPr id="17" name="Graphic 5">
              <a:extLst>
                <a:ext uri="{FF2B5EF4-FFF2-40B4-BE49-F238E27FC236}">
                  <a16:creationId xmlns:a16="http://schemas.microsoft.com/office/drawing/2014/main" id="{B33D3E3B-6044-4102-A5F1-7F2F5082006C}"/>
                </a:ext>
              </a:extLst>
            </p:cNvPr>
            <p:cNvGrpSpPr/>
            <p:nvPr/>
          </p:nvGrpSpPr>
          <p:grpSpPr>
            <a:xfrm>
              <a:off x="5031734" y="841724"/>
              <a:ext cx="3121411" cy="468299"/>
              <a:chOff x="5031734" y="841724"/>
              <a:chExt cx="3121411" cy="468299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B34D4FC-0021-9EA2-6FDA-1ECC25BA7D20}"/>
                  </a:ext>
                </a:extLst>
              </p:cNvPr>
              <p:cNvSpPr/>
              <p:nvPr/>
            </p:nvSpPr>
            <p:spPr>
              <a:xfrm>
                <a:off x="5031734" y="841724"/>
                <a:ext cx="3121411" cy="468299"/>
              </a:xfrm>
              <a:custGeom>
                <a:avLst/>
                <a:gdLst>
                  <a:gd name="connsiteX0" fmla="*/ 3121416 w 3121411"/>
                  <a:gd name="connsiteY0" fmla="*/ 235000 h 468299"/>
                  <a:gd name="connsiteX1" fmla="*/ 1560710 w 3121411"/>
                  <a:gd name="connsiteY1" fmla="*/ 469149 h 468299"/>
                  <a:gd name="connsiteX2" fmla="*/ 4 w 3121411"/>
                  <a:gd name="connsiteY2" fmla="*/ 235000 h 468299"/>
                  <a:gd name="connsiteX3" fmla="*/ 1560710 w 3121411"/>
                  <a:gd name="connsiteY3" fmla="*/ 850 h 468299"/>
                  <a:gd name="connsiteX4" fmla="*/ 3121416 w 3121411"/>
                  <a:gd name="connsiteY4" fmla="*/ 235000 h 468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21411" h="468299">
                    <a:moveTo>
                      <a:pt x="3121416" y="235000"/>
                    </a:moveTo>
                    <a:cubicBezTo>
                      <a:pt x="3121416" y="364317"/>
                      <a:pt x="2422664" y="469149"/>
                      <a:pt x="1560710" y="469149"/>
                    </a:cubicBezTo>
                    <a:cubicBezTo>
                      <a:pt x="698756" y="469149"/>
                      <a:pt x="4" y="364317"/>
                      <a:pt x="4" y="235000"/>
                    </a:cubicBezTo>
                    <a:cubicBezTo>
                      <a:pt x="4" y="105682"/>
                      <a:pt x="698756" y="850"/>
                      <a:pt x="1560710" y="850"/>
                    </a:cubicBezTo>
                    <a:cubicBezTo>
                      <a:pt x="2422664" y="850"/>
                      <a:pt x="3121416" y="105682"/>
                      <a:pt x="3121416" y="235000"/>
                    </a:cubicBezTo>
                    <a:close/>
                  </a:path>
                </a:pathLst>
              </a:custGeom>
              <a:solidFill>
                <a:srgbClr val="F0F0F0"/>
              </a:solidFill>
              <a:ln w="79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5AFB7A9-AF40-D015-66ED-8C29513C387F}"/>
                  </a:ext>
                </a:extLst>
              </p:cNvPr>
              <p:cNvSpPr txBox="1"/>
              <p:nvPr/>
            </p:nvSpPr>
            <p:spPr>
              <a:xfrm>
                <a:off x="6072804" y="900832"/>
                <a:ext cx="1036797" cy="211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105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AddProductToCart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C9907B3-BCB7-989C-04EF-451792EBF6C6}"/>
                  </a:ext>
                </a:extLst>
              </p:cNvPr>
              <p:cNvSpPr txBox="1"/>
              <p:nvPr/>
            </p:nvSpPr>
            <p:spPr>
              <a:xfrm>
                <a:off x="5460027" y="1034944"/>
                <a:ext cx="2225897" cy="211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105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name: HUMMINGBIRD PRINTED T-SHIRT</a:t>
                </a:r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6167F2B-A764-5319-5185-7CBDC89C17FA}"/>
                </a:ext>
              </a:extLst>
            </p:cNvPr>
            <p:cNvSpPr/>
            <p:nvPr/>
          </p:nvSpPr>
          <p:spPr>
            <a:xfrm>
              <a:off x="6980725" y="351021"/>
              <a:ext cx="847572" cy="497117"/>
            </a:xfrm>
            <a:custGeom>
              <a:avLst/>
              <a:gdLst>
                <a:gd name="connsiteX0" fmla="*/ 847577 w 847572"/>
                <a:gd name="connsiteY0" fmla="*/ 850 h 497117"/>
                <a:gd name="connsiteX1" fmla="*/ 4 w 847572"/>
                <a:gd name="connsiteY1" fmla="*/ 497968 h 497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7572" h="497117">
                  <a:moveTo>
                    <a:pt x="847577" y="850"/>
                  </a:moveTo>
                  <a:cubicBezTo>
                    <a:pt x="631288" y="127706"/>
                    <a:pt x="274702" y="336849"/>
                    <a:pt x="4" y="497968"/>
                  </a:cubicBezTo>
                </a:path>
              </a:pathLst>
            </a:custGeom>
            <a:noFill/>
            <a:ln w="797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/>
            </a:p>
          </p:txBody>
        </p:sp>
        <p:grpSp>
          <p:nvGrpSpPr>
            <p:cNvPr id="22" name="Graphic 5">
              <a:extLst>
                <a:ext uri="{FF2B5EF4-FFF2-40B4-BE49-F238E27FC236}">
                  <a16:creationId xmlns:a16="http://schemas.microsoft.com/office/drawing/2014/main" id="{F5DF69AE-208D-AA18-9080-4D4849110A5D}"/>
                </a:ext>
              </a:extLst>
            </p:cNvPr>
            <p:cNvGrpSpPr/>
            <p:nvPr/>
          </p:nvGrpSpPr>
          <p:grpSpPr>
            <a:xfrm>
              <a:off x="8297634" y="747849"/>
              <a:ext cx="2303710" cy="656050"/>
              <a:chOff x="8297634" y="747849"/>
              <a:chExt cx="2303710" cy="656050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112A39F5-FCF3-C37C-A0F3-98E37196E7E7}"/>
                  </a:ext>
                </a:extLst>
              </p:cNvPr>
              <p:cNvSpPr/>
              <p:nvPr/>
            </p:nvSpPr>
            <p:spPr>
              <a:xfrm>
                <a:off x="8297634" y="747849"/>
                <a:ext cx="2303710" cy="656050"/>
              </a:xfrm>
              <a:custGeom>
                <a:avLst/>
                <a:gdLst>
                  <a:gd name="connsiteX0" fmla="*/ 2303714 w 2303710"/>
                  <a:gd name="connsiteY0" fmla="*/ 328875 h 656050"/>
                  <a:gd name="connsiteX1" fmla="*/ 1151859 w 2303710"/>
                  <a:gd name="connsiteY1" fmla="*/ 656901 h 656050"/>
                  <a:gd name="connsiteX2" fmla="*/ 4 w 2303710"/>
                  <a:gd name="connsiteY2" fmla="*/ 328875 h 656050"/>
                  <a:gd name="connsiteX3" fmla="*/ 1151859 w 2303710"/>
                  <a:gd name="connsiteY3" fmla="*/ 850 h 656050"/>
                  <a:gd name="connsiteX4" fmla="*/ 2303714 w 2303710"/>
                  <a:gd name="connsiteY4" fmla="*/ 328875 h 656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3710" h="656050">
                    <a:moveTo>
                      <a:pt x="2303714" y="328875"/>
                    </a:moveTo>
                    <a:cubicBezTo>
                      <a:pt x="2303714" y="510038"/>
                      <a:pt x="1788011" y="656901"/>
                      <a:pt x="1151859" y="656901"/>
                    </a:cubicBezTo>
                    <a:cubicBezTo>
                      <a:pt x="515707" y="656901"/>
                      <a:pt x="4" y="510039"/>
                      <a:pt x="4" y="328875"/>
                    </a:cubicBezTo>
                    <a:cubicBezTo>
                      <a:pt x="4" y="147712"/>
                      <a:pt x="515707" y="850"/>
                      <a:pt x="1151859" y="850"/>
                    </a:cubicBezTo>
                    <a:cubicBezTo>
                      <a:pt x="1788011" y="850"/>
                      <a:pt x="2303714" y="147712"/>
                      <a:pt x="2303714" y="328875"/>
                    </a:cubicBezTo>
                    <a:close/>
                  </a:path>
                </a:pathLst>
              </a:custGeom>
              <a:solidFill>
                <a:srgbClr val="F0F0F0"/>
              </a:solidFill>
              <a:ln w="79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FA76136-759F-5FA2-066C-C540DE79878E}"/>
                  </a:ext>
                </a:extLst>
              </p:cNvPr>
              <p:cNvSpPr txBox="1"/>
              <p:nvPr/>
            </p:nvSpPr>
            <p:spPr>
              <a:xfrm>
                <a:off x="9224614" y="833775"/>
                <a:ext cx="438257" cy="211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105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Login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C2F91CD-2139-35C3-8BF4-39E9ADEA50A8}"/>
                  </a:ext>
                </a:extLst>
              </p:cNvPr>
              <p:cNvSpPr txBox="1"/>
              <p:nvPr/>
            </p:nvSpPr>
            <p:spPr>
              <a:xfrm>
                <a:off x="8606920" y="967887"/>
                <a:ext cx="1675240" cy="211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105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email: bob.marley@provego.com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5841C57-0D55-8308-3167-F3498CCA5614}"/>
                  </a:ext>
                </a:extLst>
              </p:cNvPr>
              <p:cNvSpPr txBox="1"/>
              <p:nvPr/>
            </p:nvSpPr>
            <p:spPr>
              <a:xfrm>
                <a:off x="8813537" y="1102000"/>
                <a:ext cx="1284194" cy="211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105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password: ishotthesherif</a:t>
                </a:r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807EF43-9B6C-C9F7-AE08-AFFB799C1880}"/>
                </a:ext>
              </a:extLst>
            </p:cNvPr>
            <p:cNvSpPr/>
            <p:nvPr/>
          </p:nvSpPr>
          <p:spPr>
            <a:xfrm>
              <a:off x="8213606" y="351021"/>
              <a:ext cx="730315" cy="428360"/>
            </a:xfrm>
            <a:custGeom>
              <a:avLst/>
              <a:gdLst>
                <a:gd name="connsiteX0" fmla="*/ 4 w 730315"/>
                <a:gd name="connsiteY0" fmla="*/ 850 h 428360"/>
                <a:gd name="connsiteX1" fmla="*/ 730319 w 730315"/>
                <a:gd name="connsiteY1" fmla="*/ 429211 h 428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0315" h="428360">
                  <a:moveTo>
                    <a:pt x="4" y="850"/>
                  </a:moveTo>
                  <a:cubicBezTo>
                    <a:pt x="186589" y="110280"/>
                    <a:pt x="477576" y="280961"/>
                    <a:pt x="730319" y="429211"/>
                  </a:cubicBezTo>
                </a:path>
              </a:pathLst>
            </a:custGeom>
            <a:noFill/>
            <a:ln w="797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3A50B46-E0B0-77A5-5710-3BEDF9648106}"/>
                </a:ext>
              </a:extLst>
            </p:cNvPr>
            <p:cNvSpPr/>
            <p:nvPr/>
          </p:nvSpPr>
          <p:spPr>
            <a:xfrm>
              <a:off x="2236662" y="4218533"/>
              <a:ext cx="28729" cy="28738"/>
            </a:xfrm>
            <a:custGeom>
              <a:avLst/>
              <a:gdLst>
                <a:gd name="connsiteX0" fmla="*/ 28734 w 28729"/>
                <a:gd name="connsiteY0" fmla="*/ 15220 h 28738"/>
                <a:gd name="connsiteX1" fmla="*/ 14369 w 28729"/>
                <a:gd name="connsiteY1" fmla="*/ 29589 h 28738"/>
                <a:gd name="connsiteX2" fmla="*/ 4 w 28729"/>
                <a:gd name="connsiteY2" fmla="*/ 15220 h 28738"/>
                <a:gd name="connsiteX3" fmla="*/ 14369 w 28729"/>
                <a:gd name="connsiteY3" fmla="*/ 850 h 28738"/>
                <a:gd name="connsiteX4" fmla="*/ 28734 w 28729"/>
                <a:gd name="connsiteY4" fmla="*/ 15220 h 2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29" h="28738">
                  <a:moveTo>
                    <a:pt x="28734" y="15220"/>
                  </a:moveTo>
                  <a:cubicBezTo>
                    <a:pt x="28734" y="23155"/>
                    <a:pt x="22303" y="29589"/>
                    <a:pt x="14369" y="29589"/>
                  </a:cubicBezTo>
                  <a:cubicBezTo>
                    <a:pt x="6435" y="29589"/>
                    <a:pt x="4" y="23155"/>
                    <a:pt x="4" y="15220"/>
                  </a:cubicBezTo>
                  <a:cubicBezTo>
                    <a:pt x="4" y="7284"/>
                    <a:pt x="6435" y="850"/>
                    <a:pt x="14369" y="850"/>
                  </a:cubicBezTo>
                  <a:cubicBezTo>
                    <a:pt x="22303" y="850"/>
                    <a:pt x="28734" y="7284"/>
                    <a:pt x="28734" y="15220"/>
                  </a:cubicBezTo>
                  <a:close/>
                </a:path>
              </a:pathLst>
            </a:custGeom>
            <a:solidFill>
              <a:srgbClr val="000000"/>
            </a:solidFill>
            <a:ln w="797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/>
            </a:p>
          </p:txBody>
        </p:sp>
        <p:grpSp>
          <p:nvGrpSpPr>
            <p:cNvPr id="29" name="Graphic 5">
              <a:extLst>
                <a:ext uri="{FF2B5EF4-FFF2-40B4-BE49-F238E27FC236}">
                  <a16:creationId xmlns:a16="http://schemas.microsoft.com/office/drawing/2014/main" id="{1228B895-AA21-F865-BE7A-8FF20F5193C0}"/>
                </a:ext>
              </a:extLst>
            </p:cNvPr>
            <p:cNvGrpSpPr/>
            <p:nvPr/>
          </p:nvGrpSpPr>
          <p:grpSpPr>
            <a:xfrm>
              <a:off x="1099172" y="4536282"/>
              <a:ext cx="2303710" cy="656050"/>
              <a:chOff x="1099172" y="4536282"/>
              <a:chExt cx="2303710" cy="656050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C9AB3EF-9150-D9CE-1D3A-46EFC09437C6}"/>
                  </a:ext>
                </a:extLst>
              </p:cNvPr>
              <p:cNvSpPr/>
              <p:nvPr/>
            </p:nvSpPr>
            <p:spPr>
              <a:xfrm>
                <a:off x="1099172" y="4536282"/>
                <a:ext cx="2303710" cy="656050"/>
              </a:xfrm>
              <a:custGeom>
                <a:avLst/>
                <a:gdLst>
                  <a:gd name="connsiteX0" fmla="*/ 2303714 w 2303710"/>
                  <a:gd name="connsiteY0" fmla="*/ 328875 h 656050"/>
                  <a:gd name="connsiteX1" fmla="*/ 1151859 w 2303710"/>
                  <a:gd name="connsiteY1" fmla="*/ 656901 h 656050"/>
                  <a:gd name="connsiteX2" fmla="*/ 4 w 2303710"/>
                  <a:gd name="connsiteY2" fmla="*/ 328875 h 656050"/>
                  <a:gd name="connsiteX3" fmla="*/ 1151859 w 2303710"/>
                  <a:gd name="connsiteY3" fmla="*/ 850 h 656050"/>
                  <a:gd name="connsiteX4" fmla="*/ 2303714 w 2303710"/>
                  <a:gd name="connsiteY4" fmla="*/ 328875 h 656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3710" h="656050">
                    <a:moveTo>
                      <a:pt x="2303714" y="328875"/>
                    </a:moveTo>
                    <a:cubicBezTo>
                      <a:pt x="2303714" y="510039"/>
                      <a:pt x="1788011" y="656901"/>
                      <a:pt x="1151859" y="656901"/>
                    </a:cubicBezTo>
                    <a:cubicBezTo>
                      <a:pt x="515707" y="656901"/>
                      <a:pt x="4" y="510039"/>
                      <a:pt x="4" y="328875"/>
                    </a:cubicBezTo>
                    <a:cubicBezTo>
                      <a:pt x="4" y="147712"/>
                      <a:pt x="515707" y="850"/>
                      <a:pt x="1151859" y="850"/>
                    </a:cubicBezTo>
                    <a:cubicBezTo>
                      <a:pt x="1788011" y="850"/>
                      <a:pt x="2303714" y="147712"/>
                      <a:pt x="2303714" y="328875"/>
                    </a:cubicBezTo>
                    <a:close/>
                  </a:path>
                </a:pathLst>
              </a:custGeom>
              <a:solidFill>
                <a:srgbClr val="F0F0F0"/>
              </a:solidFill>
              <a:ln w="79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3CC714F-CC99-2C1F-D8B0-EE5233BB2940}"/>
                  </a:ext>
                </a:extLst>
              </p:cNvPr>
              <p:cNvSpPr txBox="1"/>
              <p:nvPr/>
            </p:nvSpPr>
            <p:spPr>
              <a:xfrm>
                <a:off x="2026137" y="4622209"/>
                <a:ext cx="438257" cy="211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105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Login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D1FF938-1E06-C08F-C520-8E50D3B640A2}"/>
                  </a:ext>
                </a:extLst>
              </p:cNvPr>
              <p:cNvSpPr txBox="1"/>
              <p:nvPr/>
            </p:nvSpPr>
            <p:spPr>
              <a:xfrm>
                <a:off x="1408475" y="4756321"/>
                <a:ext cx="1675240" cy="211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105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email: bob.marley@provego.com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18D966D-5264-4357-73D7-29494B7603D5}"/>
                  </a:ext>
                </a:extLst>
              </p:cNvPr>
              <p:cNvSpPr txBox="1"/>
              <p:nvPr/>
            </p:nvSpPr>
            <p:spPr>
              <a:xfrm>
                <a:off x="1615059" y="4890433"/>
                <a:ext cx="1284194" cy="211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105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password: ishotthesherif</a:t>
                </a:r>
              </a:p>
            </p:txBody>
          </p:sp>
        </p:grp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95CA1C7-8319-E57A-4EC3-2575CBB5A8DB}"/>
                </a:ext>
              </a:extLst>
            </p:cNvPr>
            <p:cNvSpPr/>
            <p:nvPr/>
          </p:nvSpPr>
          <p:spPr>
            <a:xfrm>
              <a:off x="2251027" y="4248508"/>
              <a:ext cx="7980" cy="284150"/>
            </a:xfrm>
            <a:custGeom>
              <a:avLst/>
              <a:gdLst>
                <a:gd name="connsiteX0" fmla="*/ 4 w 7980"/>
                <a:gd name="connsiteY0" fmla="*/ 850 h 284150"/>
                <a:gd name="connsiteX1" fmla="*/ 4 w 7980"/>
                <a:gd name="connsiteY1" fmla="*/ 285001 h 28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80" h="284150">
                  <a:moveTo>
                    <a:pt x="4" y="850"/>
                  </a:moveTo>
                  <a:cubicBezTo>
                    <a:pt x="4" y="42633"/>
                    <a:pt x="4" y="162200"/>
                    <a:pt x="4" y="285001"/>
                  </a:cubicBezTo>
                </a:path>
              </a:pathLst>
            </a:custGeom>
            <a:noFill/>
            <a:ln w="797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03CE8D2-594D-CDED-925C-9D45347FCF63}"/>
                </a:ext>
              </a:extLst>
            </p:cNvPr>
            <p:cNvSpPr/>
            <p:nvPr/>
          </p:nvSpPr>
          <p:spPr>
            <a:xfrm>
              <a:off x="3689120" y="5481344"/>
              <a:ext cx="28729" cy="28738"/>
            </a:xfrm>
            <a:custGeom>
              <a:avLst/>
              <a:gdLst>
                <a:gd name="connsiteX0" fmla="*/ 28734 w 28729"/>
                <a:gd name="connsiteY0" fmla="*/ 15219 h 28738"/>
                <a:gd name="connsiteX1" fmla="*/ 14369 w 28729"/>
                <a:gd name="connsiteY1" fmla="*/ 29589 h 28738"/>
                <a:gd name="connsiteX2" fmla="*/ 4 w 28729"/>
                <a:gd name="connsiteY2" fmla="*/ 15219 h 28738"/>
                <a:gd name="connsiteX3" fmla="*/ 14369 w 28729"/>
                <a:gd name="connsiteY3" fmla="*/ 850 h 28738"/>
                <a:gd name="connsiteX4" fmla="*/ 28734 w 28729"/>
                <a:gd name="connsiteY4" fmla="*/ 15219 h 2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29" h="28738">
                  <a:moveTo>
                    <a:pt x="28734" y="15219"/>
                  </a:moveTo>
                  <a:cubicBezTo>
                    <a:pt x="28734" y="23155"/>
                    <a:pt x="22303" y="29589"/>
                    <a:pt x="14369" y="29589"/>
                  </a:cubicBezTo>
                  <a:cubicBezTo>
                    <a:pt x="6435" y="29589"/>
                    <a:pt x="4" y="23155"/>
                    <a:pt x="4" y="15219"/>
                  </a:cubicBezTo>
                  <a:cubicBezTo>
                    <a:pt x="4" y="7284"/>
                    <a:pt x="6435" y="850"/>
                    <a:pt x="14369" y="850"/>
                  </a:cubicBezTo>
                  <a:cubicBezTo>
                    <a:pt x="22303" y="850"/>
                    <a:pt x="28734" y="7284"/>
                    <a:pt x="28734" y="15219"/>
                  </a:cubicBezTo>
                  <a:close/>
                </a:path>
              </a:pathLst>
            </a:custGeom>
            <a:solidFill>
              <a:srgbClr val="000000"/>
            </a:solidFill>
            <a:ln w="797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/>
            </a:p>
          </p:txBody>
        </p:sp>
        <p:grpSp>
          <p:nvGrpSpPr>
            <p:cNvPr id="36" name="Graphic 5">
              <a:extLst>
                <a:ext uri="{FF2B5EF4-FFF2-40B4-BE49-F238E27FC236}">
                  <a16:creationId xmlns:a16="http://schemas.microsoft.com/office/drawing/2014/main" id="{A73032A7-318F-1E22-1128-78BCFB3754BD}"/>
                </a:ext>
              </a:extLst>
            </p:cNvPr>
            <p:cNvGrpSpPr/>
            <p:nvPr/>
          </p:nvGrpSpPr>
          <p:grpSpPr>
            <a:xfrm>
              <a:off x="2885983" y="5140331"/>
              <a:ext cx="802794" cy="348987"/>
              <a:chOff x="2885983" y="5140331"/>
              <a:chExt cx="802794" cy="348987"/>
            </a:xfrm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7196F3D-6C8E-0BB3-DB90-09544E3408F3}"/>
                  </a:ext>
                </a:extLst>
              </p:cNvPr>
              <p:cNvSpPr/>
              <p:nvPr/>
            </p:nvSpPr>
            <p:spPr>
              <a:xfrm>
                <a:off x="2885983" y="5140331"/>
                <a:ext cx="729501" cy="317127"/>
              </a:xfrm>
              <a:custGeom>
                <a:avLst/>
                <a:gdLst>
                  <a:gd name="connsiteX0" fmla="*/ 4 w 729501"/>
                  <a:gd name="connsiteY0" fmla="*/ 850 h 317127"/>
                  <a:gd name="connsiteX1" fmla="*/ 729505 w 729501"/>
                  <a:gd name="connsiteY1" fmla="*/ 317978 h 317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9501" h="317127">
                    <a:moveTo>
                      <a:pt x="4" y="850"/>
                    </a:moveTo>
                    <a:cubicBezTo>
                      <a:pt x="282818" y="123795"/>
                      <a:pt x="584411" y="254897"/>
                      <a:pt x="729505" y="317978"/>
                    </a:cubicBezTo>
                  </a:path>
                </a:pathLst>
              </a:custGeom>
              <a:noFill/>
              <a:ln w="797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129851B-5232-7EAD-2C43-CBC85DA0B184}"/>
                  </a:ext>
                </a:extLst>
              </p:cNvPr>
              <p:cNvSpPr/>
              <p:nvPr/>
            </p:nvSpPr>
            <p:spPr>
              <a:xfrm>
                <a:off x="3604447" y="5431874"/>
                <a:ext cx="84330" cy="57444"/>
              </a:xfrm>
              <a:custGeom>
                <a:avLst/>
                <a:gdLst>
                  <a:gd name="connsiteX0" fmla="*/ 22270 w 84330"/>
                  <a:gd name="connsiteY0" fmla="*/ 850 h 57444"/>
                  <a:gd name="connsiteX1" fmla="*/ 84334 w 84330"/>
                  <a:gd name="connsiteY1" fmla="*/ 58295 h 57444"/>
                  <a:gd name="connsiteX2" fmla="*/ 4 w 84330"/>
                  <a:gd name="connsiteY2" fmla="*/ 52100 h 57444"/>
                  <a:gd name="connsiteX3" fmla="*/ 22270 w 84330"/>
                  <a:gd name="connsiteY3" fmla="*/ 850 h 57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330" h="57444">
                    <a:moveTo>
                      <a:pt x="22270" y="850"/>
                    </a:moveTo>
                    <a:lnTo>
                      <a:pt x="84334" y="58295"/>
                    </a:lnTo>
                    <a:lnTo>
                      <a:pt x="4" y="52100"/>
                    </a:lnTo>
                    <a:lnTo>
                      <a:pt x="22270" y="850"/>
                    </a:lnTo>
                    <a:close/>
                  </a:path>
                </a:pathLst>
              </a:custGeom>
              <a:solidFill>
                <a:srgbClr val="000000"/>
              </a:solidFill>
              <a:ln w="797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/>
              </a:p>
            </p:txBody>
          </p:sp>
        </p:grpSp>
        <p:grpSp>
          <p:nvGrpSpPr>
            <p:cNvPr id="39" name="Graphic 5">
              <a:extLst>
                <a:ext uri="{FF2B5EF4-FFF2-40B4-BE49-F238E27FC236}">
                  <a16:creationId xmlns:a16="http://schemas.microsoft.com/office/drawing/2014/main" id="{4D4BC50B-60EF-E0F8-C3A8-E0EAA3B31B07}"/>
                </a:ext>
              </a:extLst>
            </p:cNvPr>
            <p:cNvGrpSpPr/>
            <p:nvPr/>
          </p:nvGrpSpPr>
          <p:grpSpPr>
            <a:xfrm>
              <a:off x="2708248" y="5799093"/>
              <a:ext cx="1990473" cy="656050"/>
              <a:chOff x="2708248" y="5799093"/>
              <a:chExt cx="1990473" cy="656050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D90E7C1F-2572-7A76-B778-EA416174CBB2}"/>
                  </a:ext>
                </a:extLst>
              </p:cNvPr>
              <p:cNvSpPr/>
              <p:nvPr/>
            </p:nvSpPr>
            <p:spPr>
              <a:xfrm>
                <a:off x="2708248" y="5799093"/>
                <a:ext cx="1990473" cy="656050"/>
              </a:xfrm>
              <a:custGeom>
                <a:avLst/>
                <a:gdLst>
                  <a:gd name="connsiteX0" fmla="*/ 1990478 w 1990473"/>
                  <a:gd name="connsiteY0" fmla="*/ 328875 h 656050"/>
                  <a:gd name="connsiteX1" fmla="*/ 995241 w 1990473"/>
                  <a:gd name="connsiteY1" fmla="*/ 656901 h 656050"/>
                  <a:gd name="connsiteX2" fmla="*/ 4 w 1990473"/>
                  <a:gd name="connsiteY2" fmla="*/ 328875 h 656050"/>
                  <a:gd name="connsiteX3" fmla="*/ 995241 w 1990473"/>
                  <a:gd name="connsiteY3" fmla="*/ 850 h 656050"/>
                  <a:gd name="connsiteX4" fmla="*/ 1990478 w 1990473"/>
                  <a:gd name="connsiteY4" fmla="*/ 328875 h 656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0473" h="656050">
                    <a:moveTo>
                      <a:pt x="1990478" y="328875"/>
                    </a:moveTo>
                    <a:cubicBezTo>
                      <a:pt x="1990478" y="510039"/>
                      <a:pt x="1544895" y="656901"/>
                      <a:pt x="995241" y="656901"/>
                    </a:cubicBezTo>
                    <a:cubicBezTo>
                      <a:pt x="445587" y="656901"/>
                      <a:pt x="4" y="510039"/>
                      <a:pt x="4" y="328875"/>
                    </a:cubicBezTo>
                    <a:cubicBezTo>
                      <a:pt x="4" y="147712"/>
                      <a:pt x="445587" y="850"/>
                      <a:pt x="995241" y="850"/>
                    </a:cubicBezTo>
                    <a:cubicBezTo>
                      <a:pt x="1544895" y="850"/>
                      <a:pt x="1990478" y="147712"/>
                      <a:pt x="1990478" y="328875"/>
                    </a:cubicBezTo>
                    <a:close/>
                  </a:path>
                </a:pathLst>
              </a:custGeom>
              <a:solidFill>
                <a:srgbClr val="F0F0F0"/>
              </a:solidFill>
              <a:ln w="79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D1003AF-29ED-5849-72FB-13D7F622DC40}"/>
                  </a:ext>
                </a:extLst>
              </p:cNvPr>
              <p:cNvSpPr txBox="1"/>
              <p:nvPr/>
            </p:nvSpPr>
            <p:spPr>
              <a:xfrm>
                <a:off x="3370003" y="5885020"/>
                <a:ext cx="669692" cy="211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105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Checkuout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AEF6CCF-096B-57E8-1661-EED17A43D11F}"/>
                  </a:ext>
                </a:extLst>
              </p:cNvPr>
              <p:cNvSpPr txBox="1"/>
              <p:nvPr/>
            </p:nvSpPr>
            <p:spPr>
              <a:xfrm>
                <a:off x="3185493" y="6019132"/>
                <a:ext cx="1028817" cy="211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105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defaultAdress: true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97FE49A-89E7-C3E2-2DA0-E13A58BFEAF6}"/>
                  </a:ext>
                </a:extLst>
              </p:cNvPr>
              <p:cNvSpPr txBox="1"/>
              <p:nvPr/>
            </p:nvSpPr>
            <p:spPr>
              <a:xfrm>
                <a:off x="2971328" y="6153245"/>
                <a:ext cx="1451785" cy="211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105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defaultPaymentMethod: true</a:t>
                </a:r>
              </a:p>
            </p:txBody>
          </p:sp>
        </p:grp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A89829D-E87F-FE52-C799-7BB2D1008FA1}"/>
                </a:ext>
              </a:extLst>
            </p:cNvPr>
            <p:cNvSpPr/>
            <p:nvPr/>
          </p:nvSpPr>
          <p:spPr>
            <a:xfrm>
              <a:off x="3703485" y="5511320"/>
              <a:ext cx="7980" cy="284150"/>
            </a:xfrm>
            <a:custGeom>
              <a:avLst/>
              <a:gdLst>
                <a:gd name="connsiteX0" fmla="*/ 4 w 7980"/>
                <a:gd name="connsiteY0" fmla="*/ 850 h 284150"/>
                <a:gd name="connsiteX1" fmla="*/ 4 w 7980"/>
                <a:gd name="connsiteY1" fmla="*/ 285001 h 28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80" h="284150">
                  <a:moveTo>
                    <a:pt x="4" y="850"/>
                  </a:moveTo>
                  <a:cubicBezTo>
                    <a:pt x="4" y="42633"/>
                    <a:pt x="4" y="162200"/>
                    <a:pt x="4" y="285001"/>
                  </a:cubicBezTo>
                </a:path>
              </a:pathLst>
            </a:custGeom>
            <a:noFill/>
            <a:ln w="797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7B32BD6-58C7-6A2B-2B91-4235AD41A4DB}"/>
                </a:ext>
              </a:extLst>
            </p:cNvPr>
            <p:cNvSpPr/>
            <p:nvPr/>
          </p:nvSpPr>
          <p:spPr>
            <a:xfrm>
              <a:off x="9435124" y="1692910"/>
              <a:ext cx="28729" cy="28738"/>
            </a:xfrm>
            <a:custGeom>
              <a:avLst/>
              <a:gdLst>
                <a:gd name="connsiteX0" fmla="*/ 28734 w 28729"/>
                <a:gd name="connsiteY0" fmla="*/ 15219 h 28738"/>
                <a:gd name="connsiteX1" fmla="*/ 14369 w 28729"/>
                <a:gd name="connsiteY1" fmla="*/ 29589 h 28738"/>
                <a:gd name="connsiteX2" fmla="*/ 3 w 28729"/>
                <a:gd name="connsiteY2" fmla="*/ 15219 h 28738"/>
                <a:gd name="connsiteX3" fmla="*/ 14369 w 28729"/>
                <a:gd name="connsiteY3" fmla="*/ 850 h 28738"/>
                <a:gd name="connsiteX4" fmla="*/ 28734 w 28729"/>
                <a:gd name="connsiteY4" fmla="*/ 15219 h 2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29" h="28738">
                  <a:moveTo>
                    <a:pt x="28734" y="15219"/>
                  </a:moveTo>
                  <a:cubicBezTo>
                    <a:pt x="28734" y="23156"/>
                    <a:pt x="22303" y="29589"/>
                    <a:pt x="14369" y="29589"/>
                  </a:cubicBezTo>
                  <a:cubicBezTo>
                    <a:pt x="6435" y="29589"/>
                    <a:pt x="3" y="23155"/>
                    <a:pt x="3" y="15219"/>
                  </a:cubicBezTo>
                  <a:cubicBezTo>
                    <a:pt x="3" y="7283"/>
                    <a:pt x="6435" y="850"/>
                    <a:pt x="14369" y="850"/>
                  </a:cubicBezTo>
                  <a:cubicBezTo>
                    <a:pt x="22303" y="850"/>
                    <a:pt x="28734" y="7284"/>
                    <a:pt x="28734" y="15219"/>
                  </a:cubicBezTo>
                  <a:close/>
                </a:path>
              </a:pathLst>
            </a:custGeom>
            <a:solidFill>
              <a:srgbClr val="000000"/>
            </a:solidFill>
            <a:ln w="797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/>
            </a:p>
          </p:txBody>
        </p:sp>
        <p:grpSp>
          <p:nvGrpSpPr>
            <p:cNvPr id="46" name="Graphic 5">
              <a:extLst>
                <a:ext uri="{FF2B5EF4-FFF2-40B4-BE49-F238E27FC236}">
                  <a16:creationId xmlns:a16="http://schemas.microsoft.com/office/drawing/2014/main" id="{5363234C-84F5-7A8B-9558-67E467B8AFD1}"/>
                </a:ext>
              </a:extLst>
            </p:cNvPr>
            <p:cNvGrpSpPr/>
            <p:nvPr/>
          </p:nvGrpSpPr>
          <p:grpSpPr>
            <a:xfrm>
              <a:off x="7888783" y="2104535"/>
              <a:ext cx="3121411" cy="468299"/>
              <a:chOff x="7888783" y="2104535"/>
              <a:chExt cx="3121411" cy="468299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F6AD189F-1EAE-BE0D-7208-184DA2304122}"/>
                  </a:ext>
                </a:extLst>
              </p:cNvPr>
              <p:cNvSpPr/>
              <p:nvPr/>
            </p:nvSpPr>
            <p:spPr>
              <a:xfrm>
                <a:off x="7888783" y="2104535"/>
                <a:ext cx="3121411" cy="468299"/>
              </a:xfrm>
              <a:custGeom>
                <a:avLst/>
                <a:gdLst>
                  <a:gd name="connsiteX0" fmla="*/ 3121416 w 3121411"/>
                  <a:gd name="connsiteY0" fmla="*/ 235000 h 468299"/>
                  <a:gd name="connsiteX1" fmla="*/ 1560710 w 3121411"/>
                  <a:gd name="connsiteY1" fmla="*/ 469149 h 468299"/>
                  <a:gd name="connsiteX2" fmla="*/ 4 w 3121411"/>
                  <a:gd name="connsiteY2" fmla="*/ 235000 h 468299"/>
                  <a:gd name="connsiteX3" fmla="*/ 1560710 w 3121411"/>
                  <a:gd name="connsiteY3" fmla="*/ 850 h 468299"/>
                  <a:gd name="connsiteX4" fmla="*/ 3121416 w 3121411"/>
                  <a:gd name="connsiteY4" fmla="*/ 235000 h 468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21411" h="468299">
                    <a:moveTo>
                      <a:pt x="3121416" y="235000"/>
                    </a:moveTo>
                    <a:cubicBezTo>
                      <a:pt x="3121416" y="364317"/>
                      <a:pt x="2422664" y="469149"/>
                      <a:pt x="1560710" y="469149"/>
                    </a:cubicBezTo>
                    <a:cubicBezTo>
                      <a:pt x="698756" y="469149"/>
                      <a:pt x="4" y="364317"/>
                      <a:pt x="4" y="235000"/>
                    </a:cubicBezTo>
                    <a:cubicBezTo>
                      <a:pt x="4" y="105682"/>
                      <a:pt x="698756" y="850"/>
                      <a:pt x="1560710" y="850"/>
                    </a:cubicBezTo>
                    <a:cubicBezTo>
                      <a:pt x="2422664" y="850"/>
                      <a:pt x="3121416" y="105682"/>
                      <a:pt x="3121416" y="235000"/>
                    </a:cubicBezTo>
                    <a:close/>
                  </a:path>
                </a:pathLst>
              </a:custGeom>
              <a:solidFill>
                <a:srgbClr val="F0F0F0"/>
              </a:solidFill>
              <a:ln w="79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1FF93F5-BCC4-54B7-C592-06302BD207EE}"/>
                  </a:ext>
                </a:extLst>
              </p:cNvPr>
              <p:cNvSpPr txBox="1"/>
              <p:nvPr/>
            </p:nvSpPr>
            <p:spPr>
              <a:xfrm>
                <a:off x="8929813" y="2163643"/>
                <a:ext cx="1036797" cy="211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105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AddProductToCart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DA7124F-16A3-9F98-C2B6-3DEE70B4D533}"/>
                  </a:ext>
                </a:extLst>
              </p:cNvPr>
              <p:cNvSpPr txBox="1"/>
              <p:nvPr/>
            </p:nvSpPr>
            <p:spPr>
              <a:xfrm>
                <a:off x="8317059" y="2297755"/>
                <a:ext cx="2225897" cy="211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105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name: HUMMINGBIRD PRINTED T-SHIRT</a:t>
                </a:r>
              </a:p>
            </p:txBody>
          </p:sp>
        </p:grp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DEA65AD-603B-6F21-F0A4-E7A3D1EC2571}"/>
                </a:ext>
              </a:extLst>
            </p:cNvPr>
            <p:cNvSpPr/>
            <p:nvPr/>
          </p:nvSpPr>
          <p:spPr>
            <a:xfrm>
              <a:off x="9449489" y="1722886"/>
              <a:ext cx="7980" cy="380575"/>
            </a:xfrm>
            <a:custGeom>
              <a:avLst/>
              <a:gdLst>
                <a:gd name="connsiteX0" fmla="*/ 4 w 7980"/>
                <a:gd name="connsiteY0" fmla="*/ 850 h 380575"/>
                <a:gd name="connsiteX1" fmla="*/ 4 w 7980"/>
                <a:gd name="connsiteY1" fmla="*/ 381426 h 38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80" h="380575">
                  <a:moveTo>
                    <a:pt x="4" y="850"/>
                  </a:moveTo>
                  <a:cubicBezTo>
                    <a:pt x="4" y="53641"/>
                    <a:pt x="4" y="230653"/>
                    <a:pt x="4" y="381426"/>
                  </a:cubicBezTo>
                </a:path>
              </a:pathLst>
            </a:custGeom>
            <a:noFill/>
            <a:ln w="797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1CDBBCB-A48C-9122-6C38-9EED0730DCCC}"/>
                </a:ext>
              </a:extLst>
            </p:cNvPr>
            <p:cNvSpPr/>
            <p:nvPr/>
          </p:nvSpPr>
          <p:spPr>
            <a:xfrm>
              <a:off x="8006591" y="2955722"/>
              <a:ext cx="28729" cy="28738"/>
            </a:xfrm>
            <a:custGeom>
              <a:avLst/>
              <a:gdLst>
                <a:gd name="connsiteX0" fmla="*/ 28734 w 28729"/>
                <a:gd name="connsiteY0" fmla="*/ 15219 h 28738"/>
                <a:gd name="connsiteX1" fmla="*/ 14369 w 28729"/>
                <a:gd name="connsiteY1" fmla="*/ 29589 h 28738"/>
                <a:gd name="connsiteX2" fmla="*/ 4 w 28729"/>
                <a:gd name="connsiteY2" fmla="*/ 15219 h 28738"/>
                <a:gd name="connsiteX3" fmla="*/ 14369 w 28729"/>
                <a:gd name="connsiteY3" fmla="*/ 850 h 28738"/>
                <a:gd name="connsiteX4" fmla="*/ 28734 w 28729"/>
                <a:gd name="connsiteY4" fmla="*/ 15219 h 2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29" h="28738">
                  <a:moveTo>
                    <a:pt x="28734" y="15219"/>
                  </a:moveTo>
                  <a:cubicBezTo>
                    <a:pt x="28734" y="23155"/>
                    <a:pt x="22303" y="29589"/>
                    <a:pt x="14369" y="29589"/>
                  </a:cubicBezTo>
                  <a:cubicBezTo>
                    <a:pt x="6435" y="29589"/>
                    <a:pt x="4" y="23155"/>
                    <a:pt x="4" y="15219"/>
                  </a:cubicBezTo>
                  <a:cubicBezTo>
                    <a:pt x="4" y="7284"/>
                    <a:pt x="6436" y="850"/>
                    <a:pt x="14369" y="850"/>
                  </a:cubicBezTo>
                  <a:cubicBezTo>
                    <a:pt x="22303" y="850"/>
                    <a:pt x="28734" y="7284"/>
                    <a:pt x="28734" y="15219"/>
                  </a:cubicBezTo>
                  <a:close/>
                </a:path>
              </a:pathLst>
            </a:custGeom>
            <a:solidFill>
              <a:srgbClr val="000000"/>
            </a:solidFill>
            <a:ln w="797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/>
            </a:p>
          </p:txBody>
        </p:sp>
        <p:grpSp>
          <p:nvGrpSpPr>
            <p:cNvPr id="52" name="Graphic 5">
              <a:extLst>
                <a:ext uri="{FF2B5EF4-FFF2-40B4-BE49-F238E27FC236}">
                  <a16:creationId xmlns:a16="http://schemas.microsoft.com/office/drawing/2014/main" id="{BECD2BF9-788F-4FD9-5991-659F0F7E9342}"/>
                </a:ext>
              </a:extLst>
            </p:cNvPr>
            <p:cNvGrpSpPr/>
            <p:nvPr/>
          </p:nvGrpSpPr>
          <p:grpSpPr>
            <a:xfrm>
              <a:off x="8036199" y="2561296"/>
              <a:ext cx="909637" cy="402049"/>
              <a:chOff x="8036199" y="2561296"/>
              <a:chExt cx="909637" cy="402049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D173547A-28B3-E98E-0A17-D2E7A3BD9245}"/>
                  </a:ext>
                </a:extLst>
              </p:cNvPr>
              <p:cNvSpPr/>
              <p:nvPr/>
            </p:nvSpPr>
            <p:spPr>
              <a:xfrm>
                <a:off x="8109253" y="2561296"/>
                <a:ext cx="836583" cy="369766"/>
              </a:xfrm>
              <a:custGeom>
                <a:avLst/>
                <a:gdLst>
                  <a:gd name="connsiteX0" fmla="*/ 836588 w 836583"/>
                  <a:gd name="connsiteY0" fmla="*/ 850 h 369766"/>
                  <a:gd name="connsiteX1" fmla="*/ 4 w 836583"/>
                  <a:gd name="connsiteY1" fmla="*/ 370617 h 36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6583" h="369766">
                    <a:moveTo>
                      <a:pt x="836588" y="850"/>
                    </a:moveTo>
                    <a:cubicBezTo>
                      <a:pt x="529098" y="136735"/>
                      <a:pt x="164523" y="297901"/>
                      <a:pt x="4" y="370617"/>
                    </a:cubicBezTo>
                  </a:path>
                </a:pathLst>
              </a:custGeom>
              <a:noFill/>
              <a:ln w="797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9C4846E-1338-69C4-2DFF-F247CE82BA46}"/>
                  </a:ext>
                </a:extLst>
              </p:cNvPr>
              <p:cNvSpPr/>
              <p:nvPr/>
            </p:nvSpPr>
            <p:spPr>
              <a:xfrm>
                <a:off x="8036199" y="2905525"/>
                <a:ext cx="84290" cy="57820"/>
              </a:xfrm>
              <a:custGeom>
                <a:avLst/>
                <a:gdLst>
                  <a:gd name="connsiteX0" fmla="*/ 84295 w 84290"/>
                  <a:gd name="connsiteY0" fmla="*/ 51965 h 57820"/>
                  <a:gd name="connsiteX1" fmla="*/ 4 w 84290"/>
                  <a:gd name="connsiteY1" fmla="*/ 58670 h 57820"/>
                  <a:gd name="connsiteX2" fmla="*/ 61709 w 84290"/>
                  <a:gd name="connsiteY2" fmla="*/ 850 h 57820"/>
                  <a:gd name="connsiteX3" fmla="*/ 84295 w 84290"/>
                  <a:gd name="connsiteY3" fmla="*/ 51965 h 57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290" h="57820">
                    <a:moveTo>
                      <a:pt x="84295" y="51965"/>
                    </a:moveTo>
                    <a:lnTo>
                      <a:pt x="4" y="58670"/>
                    </a:lnTo>
                    <a:lnTo>
                      <a:pt x="61709" y="850"/>
                    </a:lnTo>
                    <a:lnTo>
                      <a:pt x="84295" y="51965"/>
                    </a:lnTo>
                    <a:close/>
                  </a:path>
                </a:pathLst>
              </a:custGeom>
              <a:solidFill>
                <a:srgbClr val="000000"/>
              </a:solidFill>
              <a:ln w="797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/>
              </a:p>
            </p:txBody>
          </p:sp>
        </p:grpSp>
        <p:grpSp>
          <p:nvGrpSpPr>
            <p:cNvPr id="55" name="Graphic 5">
              <a:extLst>
                <a:ext uri="{FF2B5EF4-FFF2-40B4-BE49-F238E27FC236}">
                  <a16:creationId xmlns:a16="http://schemas.microsoft.com/office/drawing/2014/main" id="{3344D967-EBFB-AFA2-B1D0-A49CA9A14D67}"/>
                </a:ext>
              </a:extLst>
            </p:cNvPr>
            <p:cNvGrpSpPr/>
            <p:nvPr/>
          </p:nvGrpSpPr>
          <p:grpSpPr>
            <a:xfrm>
              <a:off x="6460250" y="3367347"/>
              <a:ext cx="3121411" cy="468299"/>
              <a:chOff x="6460250" y="3367347"/>
              <a:chExt cx="3121411" cy="468299"/>
            </a:xfrm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EA71B56B-E59C-710F-1671-44F4054C26D5}"/>
                  </a:ext>
                </a:extLst>
              </p:cNvPr>
              <p:cNvSpPr/>
              <p:nvPr/>
            </p:nvSpPr>
            <p:spPr>
              <a:xfrm>
                <a:off x="6460250" y="3367347"/>
                <a:ext cx="3121411" cy="468299"/>
              </a:xfrm>
              <a:custGeom>
                <a:avLst/>
                <a:gdLst>
                  <a:gd name="connsiteX0" fmla="*/ 3121416 w 3121411"/>
                  <a:gd name="connsiteY0" fmla="*/ 235000 h 468299"/>
                  <a:gd name="connsiteX1" fmla="*/ 1560710 w 3121411"/>
                  <a:gd name="connsiteY1" fmla="*/ 469150 h 468299"/>
                  <a:gd name="connsiteX2" fmla="*/ 4 w 3121411"/>
                  <a:gd name="connsiteY2" fmla="*/ 235000 h 468299"/>
                  <a:gd name="connsiteX3" fmla="*/ 1560710 w 3121411"/>
                  <a:gd name="connsiteY3" fmla="*/ 850 h 468299"/>
                  <a:gd name="connsiteX4" fmla="*/ 3121416 w 3121411"/>
                  <a:gd name="connsiteY4" fmla="*/ 235000 h 468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21411" h="468299">
                    <a:moveTo>
                      <a:pt x="3121416" y="235000"/>
                    </a:moveTo>
                    <a:cubicBezTo>
                      <a:pt x="3121416" y="364317"/>
                      <a:pt x="2422664" y="469150"/>
                      <a:pt x="1560710" y="469150"/>
                    </a:cubicBezTo>
                    <a:cubicBezTo>
                      <a:pt x="698756" y="469150"/>
                      <a:pt x="4" y="364317"/>
                      <a:pt x="4" y="235000"/>
                    </a:cubicBezTo>
                    <a:cubicBezTo>
                      <a:pt x="4" y="105683"/>
                      <a:pt x="698756" y="850"/>
                      <a:pt x="1560710" y="850"/>
                    </a:cubicBezTo>
                    <a:cubicBezTo>
                      <a:pt x="2422664" y="850"/>
                      <a:pt x="3121416" y="105683"/>
                      <a:pt x="3121416" y="235000"/>
                    </a:cubicBezTo>
                    <a:close/>
                  </a:path>
                </a:pathLst>
              </a:custGeom>
              <a:solidFill>
                <a:srgbClr val="F0F0F0"/>
              </a:solidFill>
              <a:ln w="79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501A2E-113C-133F-0F03-F3355342A071}"/>
                  </a:ext>
                </a:extLst>
              </p:cNvPr>
              <p:cNvSpPr txBox="1"/>
              <p:nvPr/>
            </p:nvSpPr>
            <p:spPr>
              <a:xfrm>
                <a:off x="7501321" y="3426454"/>
                <a:ext cx="1036797" cy="211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105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AddProductToCart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191F30B-8C3E-21AB-D3D6-5B90EC77E40A}"/>
                  </a:ext>
                </a:extLst>
              </p:cNvPr>
              <p:cNvSpPr txBox="1"/>
              <p:nvPr/>
            </p:nvSpPr>
            <p:spPr>
              <a:xfrm>
                <a:off x="6888543" y="3560566"/>
                <a:ext cx="2225897" cy="211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105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name: HUMMINGBIRD PRINTED T-SHIRT</a:t>
                </a:r>
              </a:p>
            </p:txBody>
          </p:sp>
        </p:grp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DEFC99A-0005-8E6C-28A4-C40ACFAF7303}"/>
                </a:ext>
              </a:extLst>
            </p:cNvPr>
            <p:cNvSpPr/>
            <p:nvPr/>
          </p:nvSpPr>
          <p:spPr>
            <a:xfrm>
              <a:off x="8020956" y="2985697"/>
              <a:ext cx="7980" cy="380575"/>
            </a:xfrm>
            <a:custGeom>
              <a:avLst/>
              <a:gdLst>
                <a:gd name="connsiteX0" fmla="*/ 4 w 7980"/>
                <a:gd name="connsiteY0" fmla="*/ 850 h 380575"/>
                <a:gd name="connsiteX1" fmla="*/ 4 w 7980"/>
                <a:gd name="connsiteY1" fmla="*/ 381426 h 38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80" h="380575">
                  <a:moveTo>
                    <a:pt x="4" y="850"/>
                  </a:moveTo>
                  <a:cubicBezTo>
                    <a:pt x="4" y="53641"/>
                    <a:pt x="4" y="230653"/>
                    <a:pt x="4" y="381426"/>
                  </a:cubicBezTo>
                </a:path>
              </a:pathLst>
            </a:custGeom>
            <a:noFill/>
            <a:ln w="797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1FD4878-4F9B-1EBB-27D7-CEEF0BC0C7DC}"/>
                </a:ext>
              </a:extLst>
            </p:cNvPr>
            <p:cNvSpPr/>
            <p:nvPr/>
          </p:nvSpPr>
          <p:spPr>
            <a:xfrm>
              <a:off x="3721042" y="2955722"/>
              <a:ext cx="28729" cy="28738"/>
            </a:xfrm>
            <a:custGeom>
              <a:avLst/>
              <a:gdLst>
                <a:gd name="connsiteX0" fmla="*/ 28734 w 28729"/>
                <a:gd name="connsiteY0" fmla="*/ 15219 h 28738"/>
                <a:gd name="connsiteX1" fmla="*/ 14369 w 28729"/>
                <a:gd name="connsiteY1" fmla="*/ 29589 h 28738"/>
                <a:gd name="connsiteX2" fmla="*/ 4 w 28729"/>
                <a:gd name="connsiteY2" fmla="*/ 15219 h 28738"/>
                <a:gd name="connsiteX3" fmla="*/ 14369 w 28729"/>
                <a:gd name="connsiteY3" fmla="*/ 850 h 28738"/>
                <a:gd name="connsiteX4" fmla="*/ 28734 w 28729"/>
                <a:gd name="connsiteY4" fmla="*/ 15219 h 2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29" h="28738">
                  <a:moveTo>
                    <a:pt x="28734" y="15219"/>
                  </a:moveTo>
                  <a:cubicBezTo>
                    <a:pt x="28734" y="23155"/>
                    <a:pt x="22303" y="29589"/>
                    <a:pt x="14369" y="29589"/>
                  </a:cubicBezTo>
                  <a:cubicBezTo>
                    <a:pt x="6435" y="29589"/>
                    <a:pt x="4" y="23155"/>
                    <a:pt x="4" y="15219"/>
                  </a:cubicBezTo>
                  <a:cubicBezTo>
                    <a:pt x="4" y="7284"/>
                    <a:pt x="6435" y="850"/>
                    <a:pt x="14369" y="850"/>
                  </a:cubicBezTo>
                  <a:cubicBezTo>
                    <a:pt x="22303" y="850"/>
                    <a:pt x="28734" y="7284"/>
                    <a:pt x="28734" y="15219"/>
                  </a:cubicBezTo>
                  <a:close/>
                </a:path>
              </a:pathLst>
            </a:custGeom>
            <a:solidFill>
              <a:srgbClr val="000000"/>
            </a:solidFill>
            <a:ln w="797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/>
            </a:p>
          </p:txBody>
        </p:sp>
        <p:grpSp>
          <p:nvGrpSpPr>
            <p:cNvPr id="61" name="Graphic 5">
              <a:extLst>
                <a:ext uri="{FF2B5EF4-FFF2-40B4-BE49-F238E27FC236}">
                  <a16:creationId xmlns:a16="http://schemas.microsoft.com/office/drawing/2014/main" id="{998999A0-21A8-DE5B-4E21-0A321916D75F}"/>
                </a:ext>
              </a:extLst>
            </p:cNvPr>
            <p:cNvGrpSpPr/>
            <p:nvPr/>
          </p:nvGrpSpPr>
          <p:grpSpPr>
            <a:xfrm>
              <a:off x="637243" y="3367347"/>
              <a:ext cx="3227569" cy="468299"/>
              <a:chOff x="637243" y="3367347"/>
              <a:chExt cx="3227569" cy="468299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65AE166-6408-088D-B41E-B166E6E861A8}"/>
                  </a:ext>
                </a:extLst>
              </p:cNvPr>
              <p:cNvSpPr/>
              <p:nvPr/>
            </p:nvSpPr>
            <p:spPr>
              <a:xfrm>
                <a:off x="637243" y="3367347"/>
                <a:ext cx="3227569" cy="468299"/>
              </a:xfrm>
              <a:custGeom>
                <a:avLst/>
                <a:gdLst>
                  <a:gd name="connsiteX0" fmla="*/ 3227573 w 3227569"/>
                  <a:gd name="connsiteY0" fmla="*/ 235000 h 468299"/>
                  <a:gd name="connsiteX1" fmla="*/ 1613789 w 3227569"/>
                  <a:gd name="connsiteY1" fmla="*/ 469150 h 468299"/>
                  <a:gd name="connsiteX2" fmla="*/ 4 w 3227569"/>
                  <a:gd name="connsiteY2" fmla="*/ 235000 h 468299"/>
                  <a:gd name="connsiteX3" fmla="*/ 1613789 w 3227569"/>
                  <a:gd name="connsiteY3" fmla="*/ 850 h 468299"/>
                  <a:gd name="connsiteX4" fmla="*/ 3227573 w 3227569"/>
                  <a:gd name="connsiteY4" fmla="*/ 235000 h 468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27569" h="468299">
                    <a:moveTo>
                      <a:pt x="3227573" y="235000"/>
                    </a:moveTo>
                    <a:cubicBezTo>
                      <a:pt x="3227573" y="364317"/>
                      <a:pt x="2505057" y="469150"/>
                      <a:pt x="1613789" y="469150"/>
                    </a:cubicBezTo>
                    <a:cubicBezTo>
                      <a:pt x="722520" y="469150"/>
                      <a:pt x="4" y="364317"/>
                      <a:pt x="4" y="235000"/>
                    </a:cubicBezTo>
                    <a:cubicBezTo>
                      <a:pt x="4" y="105683"/>
                      <a:pt x="722520" y="850"/>
                      <a:pt x="1613789" y="850"/>
                    </a:cubicBezTo>
                    <a:cubicBezTo>
                      <a:pt x="2505057" y="850"/>
                      <a:pt x="3227573" y="105683"/>
                      <a:pt x="3227573" y="235000"/>
                    </a:cubicBezTo>
                    <a:close/>
                  </a:path>
                </a:pathLst>
              </a:custGeom>
              <a:solidFill>
                <a:srgbClr val="F0F0F0"/>
              </a:solidFill>
              <a:ln w="79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35570DC-F618-D136-8F93-38C63325460F}"/>
                  </a:ext>
                </a:extLst>
              </p:cNvPr>
              <p:cNvSpPr txBox="1"/>
              <p:nvPr/>
            </p:nvSpPr>
            <p:spPr>
              <a:xfrm>
                <a:off x="1731392" y="3426454"/>
                <a:ext cx="1036797" cy="211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105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AddProductToCart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F350E97-305D-E091-7C97-6806CDE22267}"/>
                  </a:ext>
                </a:extLst>
              </p:cNvPr>
              <p:cNvSpPr txBox="1"/>
              <p:nvPr/>
            </p:nvSpPr>
            <p:spPr>
              <a:xfrm>
                <a:off x="1082917" y="3560566"/>
                <a:ext cx="2265800" cy="211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105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name: HUMMINGBIRD PRINTEDSWEATER</a:t>
                </a:r>
              </a:p>
            </p:txBody>
          </p:sp>
        </p:grp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259908F-FF51-C6D7-CCF8-12907AD8774D}"/>
                </a:ext>
              </a:extLst>
            </p:cNvPr>
            <p:cNvSpPr/>
            <p:nvPr/>
          </p:nvSpPr>
          <p:spPr>
            <a:xfrm>
              <a:off x="2775668" y="2977180"/>
              <a:ext cx="943068" cy="401147"/>
            </a:xfrm>
            <a:custGeom>
              <a:avLst/>
              <a:gdLst>
                <a:gd name="connsiteX0" fmla="*/ 943072 w 943068"/>
                <a:gd name="connsiteY0" fmla="*/ 850 h 401147"/>
                <a:gd name="connsiteX1" fmla="*/ 4 w 943068"/>
                <a:gd name="connsiteY1" fmla="*/ 401998 h 401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3068" h="401147">
                  <a:moveTo>
                    <a:pt x="943072" y="850"/>
                  </a:moveTo>
                  <a:cubicBezTo>
                    <a:pt x="849748" y="40549"/>
                    <a:pt x="382575" y="239267"/>
                    <a:pt x="4" y="401998"/>
                  </a:cubicBezTo>
                </a:path>
              </a:pathLst>
            </a:custGeom>
            <a:noFill/>
            <a:ln w="797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/>
            </a:p>
          </p:txBody>
        </p:sp>
        <p:grpSp>
          <p:nvGrpSpPr>
            <p:cNvPr id="66" name="Graphic 5">
              <a:extLst>
                <a:ext uri="{FF2B5EF4-FFF2-40B4-BE49-F238E27FC236}">
                  <a16:creationId xmlns:a16="http://schemas.microsoft.com/office/drawing/2014/main" id="{7C3FFE97-928D-7AF6-60A4-B79691D0C5DC}"/>
                </a:ext>
              </a:extLst>
            </p:cNvPr>
            <p:cNvGrpSpPr/>
            <p:nvPr/>
          </p:nvGrpSpPr>
          <p:grpSpPr>
            <a:xfrm>
              <a:off x="4012069" y="3273471"/>
              <a:ext cx="2303710" cy="656050"/>
              <a:chOff x="4012069" y="3273471"/>
              <a:chExt cx="2303710" cy="656050"/>
            </a:xfrm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CD8B3E72-9648-D373-C993-D65C691DCB85}"/>
                  </a:ext>
                </a:extLst>
              </p:cNvPr>
              <p:cNvSpPr/>
              <p:nvPr/>
            </p:nvSpPr>
            <p:spPr>
              <a:xfrm>
                <a:off x="4012069" y="3273471"/>
                <a:ext cx="2303710" cy="656050"/>
              </a:xfrm>
              <a:custGeom>
                <a:avLst/>
                <a:gdLst>
                  <a:gd name="connsiteX0" fmla="*/ 2303714 w 2303710"/>
                  <a:gd name="connsiteY0" fmla="*/ 328875 h 656050"/>
                  <a:gd name="connsiteX1" fmla="*/ 1151859 w 2303710"/>
                  <a:gd name="connsiteY1" fmla="*/ 656901 h 656050"/>
                  <a:gd name="connsiteX2" fmla="*/ 4 w 2303710"/>
                  <a:gd name="connsiteY2" fmla="*/ 328875 h 656050"/>
                  <a:gd name="connsiteX3" fmla="*/ 1151859 w 2303710"/>
                  <a:gd name="connsiteY3" fmla="*/ 850 h 656050"/>
                  <a:gd name="connsiteX4" fmla="*/ 2303714 w 2303710"/>
                  <a:gd name="connsiteY4" fmla="*/ 328875 h 656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3710" h="656050">
                    <a:moveTo>
                      <a:pt x="2303714" y="328875"/>
                    </a:moveTo>
                    <a:cubicBezTo>
                      <a:pt x="2303714" y="510039"/>
                      <a:pt x="1788011" y="656901"/>
                      <a:pt x="1151859" y="656901"/>
                    </a:cubicBezTo>
                    <a:cubicBezTo>
                      <a:pt x="515707" y="656901"/>
                      <a:pt x="4" y="510039"/>
                      <a:pt x="4" y="328875"/>
                    </a:cubicBezTo>
                    <a:cubicBezTo>
                      <a:pt x="4" y="147712"/>
                      <a:pt x="515707" y="850"/>
                      <a:pt x="1151859" y="850"/>
                    </a:cubicBezTo>
                    <a:cubicBezTo>
                      <a:pt x="1788011" y="850"/>
                      <a:pt x="2303714" y="147712"/>
                      <a:pt x="2303714" y="328875"/>
                    </a:cubicBezTo>
                    <a:close/>
                  </a:path>
                </a:pathLst>
              </a:custGeom>
              <a:solidFill>
                <a:srgbClr val="F0F0F0"/>
              </a:solidFill>
              <a:ln w="79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B6D0D10-F23B-9AE9-FD7E-917FF8D2AAFE}"/>
                  </a:ext>
                </a:extLst>
              </p:cNvPr>
              <p:cNvSpPr txBox="1"/>
              <p:nvPr/>
            </p:nvSpPr>
            <p:spPr>
              <a:xfrm>
                <a:off x="4939033" y="3359398"/>
                <a:ext cx="438257" cy="211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105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Login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285AE81-7B3B-498F-6B17-37818AA011C2}"/>
                  </a:ext>
                </a:extLst>
              </p:cNvPr>
              <p:cNvSpPr txBox="1"/>
              <p:nvPr/>
            </p:nvSpPr>
            <p:spPr>
              <a:xfrm>
                <a:off x="4321371" y="3493510"/>
                <a:ext cx="1675240" cy="211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105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email: bob.marley@provego.com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2EA0184-3870-6AD7-44A5-193BFEA8EABA}"/>
                  </a:ext>
                </a:extLst>
              </p:cNvPr>
              <p:cNvSpPr txBox="1"/>
              <p:nvPr/>
            </p:nvSpPr>
            <p:spPr>
              <a:xfrm>
                <a:off x="4527956" y="3627622"/>
                <a:ext cx="1284194" cy="211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105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password: ishotthesherif</a:t>
                </a:r>
              </a:p>
            </p:txBody>
          </p:sp>
        </p:grp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15CE210-57F2-09FC-B185-2CDE8DFFC87B}"/>
                </a:ext>
              </a:extLst>
            </p:cNvPr>
            <p:cNvSpPr/>
            <p:nvPr/>
          </p:nvSpPr>
          <p:spPr>
            <a:xfrm>
              <a:off x="3751448" y="2977180"/>
              <a:ext cx="784606" cy="346800"/>
            </a:xfrm>
            <a:custGeom>
              <a:avLst/>
              <a:gdLst>
                <a:gd name="connsiteX0" fmla="*/ 4 w 784606"/>
                <a:gd name="connsiteY0" fmla="*/ 850 h 346800"/>
                <a:gd name="connsiteX1" fmla="*/ 784611 w 784606"/>
                <a:gd name="connsiteY1" fmla="*/ 347650 h 34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4606" h="346800">
                  <a:moveTo>
                    <a:pt x="4" y="850"/>
                  </a:moveTo>
                  <a:cubicBezTo>
                    <a:pt x="80009" y="36214"/>
                    <a:pt x="445494" y="197756"/>
                    <a:pt x="784611" y="347650"/>
                  </a:cubicBezTo>
                </a:path>
              </a:pathLst>
            </a:custGeom>
            <a:noFill/>
            <a:ln w="797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/>
            </a:p>
          </p:txBody>
        </p:sp>
        <p:grpSp>
          <p:nvGrpSpPr>
            <p:cNvPr id="72" name="Graphic 5">
              <a:extLst>
                <a:ext uri="{FF2B5EF4-FFF2-40B4-BE49-F238E27FC236}">
                  <a16:creationId xmlns:a16="http://schemas.microsoft.com/office/drawing/2014/main" id="{40F7DE49-7DE0-8C3C-E3B0-399759115F21}"/>
                </a:ext>
              </a:extLst>
            </p:cNvPr>
            <p:cNvGrpSpPr/>
            <p:nvPr/>
          </p:nvGrpSpPr>
          <p:grpSpPr>
            <a:xfrm>
              <a:off x="2223095" y="3836608"/>
              <a:ext cx="55863" cy="381381"/>
              <a:chOff x="2223095" y="3836608"/>
              <a:chExt cx="55863" cy="381381"/>
            </a:xfrm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B906CF89-EACE-2503-D950-B91355FD57FD}"/>
                  </a:ext>
                </a:extLst>
              </p:cNvPr>
              <p:cNvSpPr/>
              <p:nvPr/>
            </p:nvSpPr>
            <p:spPr>
              <a:xfrm>
                <a:off x="2251027" y="3836608"/>
                <a:ext cx="7980" cy="300427"/>
              </a:xfrm>
              <a:custGeom>
                <a:avLst/>
                <a:gdLst>
                  <a:gd name="connsiteX0" fmla="*/ 4 w 7980"/>
                  <a:gd name="connsiteY0" fmla="*/ 850 h 300427"/>
                  <a:gd name="connsiteX1" fmla="*/ 4 w 7980"/>
                  <a:gd name="connsiteY1" fmla="*/ 301278 h 300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980" h="300427">
                    <a:moveTo>
                      <a:pt x="4" y="850"/>
                    </a:moveTo>
                    <a:cubicBezTo>
                      <a:pt x="4" y="104987"/>
                      <a:pt x="4" y="221657"/>
                      <a:pt x="4" y="301278"/>
                    </a:cubicBezTo>
                  </a:path>
                </a:pathLst>
              </a:custGeom>
              <a:noFill/>
              <a:ln w="797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0D854F8-C48F-19CE-1E4C-F95CBF2C1CF5}"/>
                  </a:ext>
                </a:extLst>
              </p:cNvPr>
              <p:cNvSpPr/>
              <p:nvPr/>
            </p:nvSpPr>
            <p:spPr>
              <a:xfrm>
                <a:off x="2223095" y="4138161"/>
                <a:ext cx="55863" cy="79828"/>
              </a:xfrm>
              <a:custGeom>
                <a:avLst/>
                <a:gdLst>
                  <a:gd name="connsiteX0" fmla="*/ 55868 w 55863"/>
                  <a:gd name="connsiteY0" fmla="*/ 850 h 79828"/>
                  <a:gd name="connsiteX1" fmla="*/ 27936 w 55863"/>
                  <a:gd name="connsiteY1" fmla="*/ 80679 h 79828"/>
                  <a:gd name="connsiteX2" fmla="*/ 4 w 55863"/>
                  <a:gd name="connsiteY2" fmla="*/ 850 h 79828"/>
                  <a:gd name="connsiteX3" fmla="*/ 55868 w 55863"/>
                  <a:gd name="connsiteY3" fmla="*/ 850 h 79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863" h="79828">
                    <a:moveTo>
                      <a:pt x="55868" y="850"/>
                    </a:moveTo>
                    <a:lnTo>
                      <a:pt x="27936" y="80679"/>
                    </a:lnTo>
                    <a:lnTo>
                      <a:pt x="4" y="850"/>
                    </a:lnTo>
                    <a:lnTo>
                      <a:pt x="55868" y="850"/>
                    </a:lnTo>
                    <a:close/>
                  </a:path>
                </a:pathLst>
              </a:custGeom>
              <a:solidFill>
                <a:srgbClr val="000000"/>
              </a:solidFill>
              <a:ln w="797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/>
              </a:p>
            </p:txBody>
          </p:sp>
        </p:grp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2EFAE194-3FC3-4105-4924-DA6BED3B5694}"/>
                </a:ext>
              </a:extLst>
            </p:cNvPr>
            <p:cNvSpPr/>
            <p:nvPr/>
          </p:nvSpPr>
          <p:spPr>
            <a:xfrm>
              <a:off x="5149559" y="4218533"/>
              <a:ext cx="28729" cy="28738"/>
            </a:xfrm>
            <a:custGeom>
              <a:avLst/>
              <a:gdLst>
                <a:gd name="connsiteX0" fmla="*/ 28734 w 28729"/>
                <a:gd name="connsiteY0" fmla="*/ 15220 h 28738"/>
                <a:gd name="connsiteX1" fmla="*/ 14369 w 28729"/>
                <a:gd name="connsiteY1" fmla="*/ 29589 h 28738"/>
                <a:gd name="connsiteX2" fmla="*/ 4 w 28729"/>
                <a:gd name="connsiteY2" fmla="*/ 15220 h 28738"/>
                <a:gd name="connsiteX3" fmla="*/ 14369 w 28729"/>
                <a:gd name="connsiteY3" fmla="*/ 850 h 28738"/>
                <a:gd name="connsiteX4" fmla="*/ 28734 w 28729"/>
                <a:gd name="connsiteY4" fmla="*/ 15220 h 2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29" h="28738">
                  <a:moveTo>
                    <a:pt x="28734" y="15220"/>
                  </a:moveTo>
                  <a:cubicBezTo>
                    <a:pt x="28734" y="23155"/>
                    <a:pt x="22303" y="29589"/>
                    <a:pt x="14369" y="29589"/>
                  </a:cubicBezTo>
                  <a:cubicBezTo>
                    <a:pt x="6435" y="29589"/>
                    <a:pt x="4" y="23155"/>
                    <a:pt x="4" y="15220"/>
                  </a:cubicBezTo>
                  <a:cubicBezTo>
                    <a:pt x="4" y="7284"/>
                    <a:pt x="6436" y="850"/>
                    <a:pt x="14369" y="850"/>
                  </a:cubicBezTo>
                  <a:cubicBezTo>
                    <a:pt x="22303" y="850"/>
                    <a:pt x="28734" y="7284"/>
                    <a:pt x="28734" y="15220"/>
                  </a:cubicBezTo>
                  <a:close/>
                </a:path>
              </a:pathLst>
            </a:custGeom>
            <a:solidFill>
              <a:srgbClr val="000000"/>
            </a:solidFill>
            <a:ln w="797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/>
            </a:p>
          </p:txBody>
        </p:sp>
        <p:grpSp>
          <p:nvGrpSpPr>
            <p:cNvPr id="76" name="Graphic 5">
              <a:extLst>
                <a:ext uri="{FF2B5EF4-FFF2-40B4-BE49-F238E27FC236}">
                  <a16:creationId xmlns:a16="http://schemas.microsoft.com/office/drawing/2014/main" id="{CA057FFC-A832-5262-5D2A-3813CAD4FE7A}"/>
                </a:ext>
              </a:extLst>
            </p:cNvPr>
            <p:cNvGrpSpPr/>
            <p:nvPr/>
          </p:nvGrpSpPr>
          <p:grpSpPr>
            <a:xfrm>
              <a:off x="5135992" y="3931987"/>
              <a:ext cx="55863" cy="286233"/>
              <a:chOff x="5135992" y="3931987"/>
              <a:chExt cx="55863" cy="286233"/>
            </a:xfrm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29D9E6E-207C-D8BE-0796-57925C92740D}"/>
                  </a:ext>
                </a:extLst>
              </p:cNvPr>
              <p:cNvSpPr/>
              <p:nvPr/>
            </p:nvSpPr>
            <p:spPr>
              <a:xfrm>
                <a:off x="5163923" y="3931987"/>
                <a:ext cx="7980" cy="206093"/>
              </a:xfrm>
              <a:custGeom>
                <a:avLst/>
                <a:gdLst>
                  <a:gd name="connsiteX0" fmla="*/ 4 w 7980"/>
                  <a:gd name="connsiteY0" fmla="*/ 850 h 206093"/>
                  <a:gd name="connsiteX1" fmla="*/ 4 w 7980"/>
                  <a:gd name="connsiteY1" fmla="*/ 206944 h 206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980" h="206093">
                    <a:moveTo>
                      <a:pt x="4" y="850"/>
                    </a:moveTo>
                    <a:cubicBezTo>
                      <a:pt x="4" y="76496"/>
                      <a:pt x="4" y="151000"/>
                      <a:pt x="4" y="206944"/>
                    </a:cubicBezTo>
                  </a:path>
                </a:pathLst>
              </a:custGeom>
              <a:noFill/>
              <a:ln w="797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ECBEC80B-9765-1289-5BEF-4B92E99075EA}"/>
                  </a:ext>
                </a:extLst>
              </p:cNvPr>
              <p:cNvSpPr/>
              <p:nvPr/>
            </p:nvSpPr>
            <p:spPr>
              <a:xfrm>
                <a:off x="5135992" y="4138393"/>
                <a:ext cx="55863" cy="79828"/>
              </a:xfrm>
              <a:custGeom>
                <a:avLst/>
                <a:gdLst>
                  <a:gd name="connsiteX0" fmla="*/ 55868 w 55863"/>
                  <a:gd name="connsiteY0" fmla="*/ 850 h 79828"/>
                  <a:gd name="connsiteX1" fmla="*/ 27936 w 55863"/>
                  <a:gd name="connsiteY1" fmla="*/ 80679 h 79828"/>
                  <a:gd name="connsiteX2" fmla="*/ 4 w 55863"/>
                  <a:gd name="connsiteY2" fmla="*/ 850 h 79828"/>
                  <a:gd name="connsiteX3" fmla="*/ 55868 w 55863"/>
                  <a:gd name="connsiteY3" fmla="*/ 850 h 79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863" h="79828">
                    <a:moveTo>
                      <a:pt x="55868" y="850"/>
                    </a:moveTo>
                    <a:lnTo>
                      <a:pt x="27936" y="80679"/>
                    </a:lnTo>
                    <a:lnTo>
                      <a:pt x="4" y="850"/>
                    </a:lnTo>
                    <a:lnTo>
                      <a:pt x="55868" y="850"/>
                    </a:lnTo>
                    <a:close/>
                  </a:path>
                </a:pathLst>
              </a:custGeom>
              <a:solidFill>
                <a:srgbClr val="000000"/>
              </a:solidFill>
              <a:ln w="797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/>
              </a:p>
            </p:txBody>
          </p:sp>
        </p:grpSp>
        <p:grpSp>
          <p:nvGrpSpPr>
            <p:cNvPr id="79" name="Graphic 5">
              <a:extLst>
                <a:ext uri="{FF2B5EF4-FFF2-40B4-BE49-F238E27FC236}">
                  <a16:creationId xmlns:a16="http://schemas.microsoft.com/office/drawing/2014/main" id="{EB020C18-1D65-E2B5-6130-8D3CD82EBAF2}"/>
                </a:ext>
              </a:extLst>
            </p:cNvPr>
            <p:cNvGrpSpPr/>
            <p:nvPr/>
          </p:nvGrpSpPr>
          <p:grpSpPr>
            <a:xfrm>
              <a:off x="3550139" y="4630158"/>
              <a:ext cx="3227569" cy="468299"/>
              <a:chOff x="3550139" y="4630158"/>
              <a:chExt cx="3227569" cy="468299"/>
            </a:xfrm>
          </p:grpSpPr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574E585-309F-E482-ECA5-45CCD20C4164}"/>
                  </a:ext>
                </a:extLst>
              </p:cNvPr>
              <p:cNvSpPr/>
              <p:nvPr/>
            </p:nvSpPr>
            <p:spPr>
              <a:xfrm>
                <a:off x="3550139" y="4630158"/>
                <a:ext cx="3227569" cy="468299"/>
              </a:xfrm>
              <a:custGeom>
                <a:avLst/>
                <a:gdLst>
                  <a:gd name="connsiteX0" fmla="*/ 3227573 w 3227569"/>
                  <a:gd name="connsiteY0" fmla="*/ 235000 h 468299"/>
                  <a:gd name="connsiteX1" fmla="*/ 1613788 w 3227569"/>
                  <a:gd name="connsiteY1" fmla="*/ 469150 h 468299"/>
                  <a:gd name="connsiteX2" fmla="*/ 4 w 3227569"/>
                  <a:gd name="connsiteY2" fmla="*/ 235000 h 468299"/>
                  <a:gd name="connsiteX3" fmla="*/ 1613788 w 3227569"/>
                  <a:gd name="connsiteY3" fmla="*/ 850 h 468299"/>
                  <a:gd name="connsiteX4" fmla="*/ 3227573 w 3227569"/>
                  <a:gd name="connsiteY4" fmla="*/ 235000 h 468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27569" h="468299">
                    <a:moveTo>
                      <a:pt x="3227573" y="235000"/>
                    </a:moveTo>
                    <a:cubicBezTo>
                      <a:pt x="3227573" y="364317"/>
                      <a:pt x="2505057" y="469150"/>
                      <a:pt x="1613788" y="469150"/>
                    </a:cubicBezTo>
                    <a:cubicBezTo>
                      <a:pt x="722520" y="469150"/>
                      <a:pt x="4" y="364317"/>
                      <a:pt x="4" y="235000"/>
                    </a:cubicBezTo>
                    <a:cubicBezTo>
                      <a:pt x="4" y="105683"/>
                      <a:pt x="722520" y="850"/>
                      <a:pt x="1613788" y="850"/>
                    </a:cubicBezTo>
                    <a:cubicBezTo>
                      <a:pt x="2505057" y="850"/>
                      <a:pt x="3227573" y="105683"/>
                      <a:pt x="3227573" y="235000"/>
                    </a:cubicBezTo>
                    <a:close/>
                  </a:path>
                </a:pathLst>
              </a:custGeom>
              <a:solidFill>
                <a:srgbClr val="F0F0F0"/>
              </a:solidFill>
              <a:ln w="79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F4F4B00-4B57-4F45-2D60-748F1F4FA273}"/>
                  </a:ext>
                </a:extLst>
              </p:cNvPr>
              <p:cNvSpPr txBox="1"/>
              <p:nvPr/>
            </p:nvSpPr>
            <p:spPr>
              <a:xfrm>
                <a:off x="4644288" y="4689265"/>
                <a:ext cx="1036797" cy="211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105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AddProductToCart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F281FE9-6858-4AAF-2815-F88D44D1E38E}"/>
                  </a:ext>
                </a:extLst>
              </p:cNvPr>
              <p:cNvSpPr txBox="1"/>
              <p:nvPr/>
            </p:nvSpPr>
            <p:spPr>
              <a:xfrm>
                <a:off x="3995813" y="4823377"/>
                <a:ext cx="2265800" cy="211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105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name: HUMMINGBIRD PRINTEDSWEATER</a:t>
                </a:r>
              </a:p>
            </p:txBody>
          </p:sp>
        </p:grp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03B56C2B-C5B6-D4DE-5498-D75A50A4EB8B}"/>
                </a:ext>
              </a:extLst>
            </p:cNvPr>
            <p:cNvSpPr/>
            <p:nvPr/>
          </p:nvSpPr>
          <p:spPr>
            <a:xfrm>
              <a:off x="5163923" y="4248508"/>
              <a:ext cx="7980" cy="380575"/>
            </a:xfrm>
            <a:custGeom>
              <a:avLst/>
              <a:gdLst>
                <a:gd name="connsiteX0" fmla="*/ 4 w 7980"/>
                <a:gd name="connsiteY0" fmla="*/ 850 h 380575"/>
                <a:gd name="connsiteX1" fmla="*/ 4 w 7980"/>
                <a:gd name="connsiteY1" fmla="*/ 381426 h 38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80" h="380575">
                  <a:moveTo>
                    <a:pt x="4" y="850"/>
                  </a:moveTo>
                  <a:cubicBezTo>
                    <a:pt x="4" y="53641"/>
                    <a:pt x="4" y="230653"/>
                    <a:pt x="4" y="381426"/>
                  </a:cubicBezTo>
                </a:path>
              </a:pathLst>
            </a:custGeom>
            <a:noFill/>
            <a:ln w="797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/>
            </a:p>
          </p:txBody>
        </p:sp>
        <p:grpSp>
          <p:nvGrpSpPr>
            <p:cNvPr id="84" name="Graphic 5">
              <a:extLst>
                <a:ext uri="{FF2B5EF4-FFF2-40B4-BE49-F238E27FC236}">
                  <a16:creationId xmlns:a16="http://schemas.microsoft.com/office/drawing/2014/main" id="{D8D2AB19-2B08-423A-15EE-B89AEEB2958D}"/>
                </a:ext>
              </a:extLst>
            </p:cNvPr>
            <p:cNvGrpSpPr/>
            <p:nvPr/>
          </p:nvGrpSpPr>
          <p:grpSpPr>
            <a:xfrm>
              <a:off x="5180284" y="3796087"/>
              <a:ext cx="1960155" cy="443257"/>
              <a:chOff x="5180284" y="3796087"/>
              <a:chExt cx="1960155" cy="443257"/>
            </a:xfrm>
          </p:grpSpPr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7A943C5A-ACE9-1D06-ECA0-5252B9865006}"/>
                  </a:ext>
                </a:extLst>
              </p:cNvPr>
              <p:cNvSpPr/>
              <p:nvPr/>
            </p:nvSpPr>
            <p:spPr>
              <a:xfrm>
                <a:off x="5261366" y="3796087"/>
                <a:ext cx="1879073" cy="415277"/>
              </a:xfrm>
              <a:custGeom>
                <a:avLst/>
                <a:gdLst>
                  <a:gd name="connsiteX0" fmla="*/ 1879078 w 1879073"/>
                  <a:gd name="connsiteY0" fmla="*/ 850 h 415277"/>
                  <a:gd name="connsiteX1" fmla="*/ 4 w 1879073"/>
                  <a:gd name="connsiteY1" fmla="*/ 416127 h 41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79073" h="415277">
                    <a:moveTo>
                      <a:pt x="1879078" y="850"/>
                    </a:moveTo>
                    <a:cubicBezTo>
                      <a:pt x="1187045" y="153794"/>
                      <a:pt x="292778" y="351426"/>
                      <a:pt x="4" y="416127"/>
                    </a:cubicBezTo>
                  </a:path>
                </a:pathLst>
              </a:custGeom>
              <a:noFill/>
              <a:ln w="797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F5B279C0-7CEC-36DE-9EE7-34E42F05FA39}"/>
                  </a:ext>
                </a:extLst>
              </p:cNvPr>
              <p:cNvSpPr/>
              <p:nvPr/>
            </p:nvSpPr>
            <p:spPr>
              <a:xfrm>
                <a:off x="5180284" y="4184781"/>
                <a:ext cx="83954" cy="54563"/>
              </a:xfrm>
              <a:custGeom>
                <a:avLst/>
                <a:gdLst>
                  <a:gd name="connsiteX0" fmla="*/ 83959 w 83954"/>
                  <a:gd name="connsiteY0" fmla="*/ 55413 h 54563"/>
                  <a:gd name="connsiteX1" fmla="*/ 4 w 83954"/>
                  <a:gd name="connsiteY1" fmla="*/ 45355 h 54563"/>
                  <a:gd name="connsiteX2" fmla="*/ 71909 w 83954"/>
                  <a:gd name="connsiteY2" fmla="*/ 850 h 54563"/>
                  <a:gd name="connsiteX3" fmla="*/ 83959 w 83954"/>
                  <a:gd name="connsiteY3" fmla="*/ 55413 h 54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954" h="54563">
                    <a:moveTo>
                      <a:pt x="83959" y="55413"/>
                    </a:moveTo>
                    <a:lnTo>
                      <a:pt x="4" y="45355"/>
                    </a:lnTo>
                    <a:lnTo>
                      <a:pt x="71909" y="850"/>
                    </a:lnTo>
                    <a:lnTo>
                      <a:pt x="83959" y="55413"/>
                    </a:lnTo>
                    <a:close/>
                  </a:path>
                </a:pathLst>
              </a:custGeom>
              <a:solidFill>
                <a:srgbClr val="000000"/>
              </a:solidFill>
              <a:ln w="797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/>
              </a:p>
            </p:txBody>
          </p:sp>
        </p:grp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9524E80-C5F8-DBBB-CCC4-9F4AA9B14D9B}"/>
                </a:ext>
              </a:extLst>
            </p:cNvPr>
            <p:cNvSpPr/>
            <p:nvPr/>
          </p:nvSpPr>
          <p:spPr>
            <a:xfrm>
              <a:off x="6578075" y="1692910"/>
              <a:ext cx="28729" cy="28738"/>
            </a:xfrm>
            <a:custGeom>
              <a:avLst/>
              <a:gdLst>
                <a:gd name="connsiteX0" fmla="*/ 28734 w 28729"/>
                <a:gd name="connsiteY0" fmla="*/ 15219 h 28738"/>
                <a:gd name="connsiteX1" fmla="*/ 14369 w 28729"/>
                <a:gd name="connsiteY1" fmla="*/ 29589 h 28738"/>
                <a:gd name="connsiteX2" fmla="*/ 4 w 28729"/>
                <a:gd name="connsiteY2" fmla="*/ 15219 h 28738"/>
                <a:gd name="connsiteX3" fmla="*/ 14369 w 28729"/>
                <a:gd name="connsiteY3" fmla="*/ 850 h 28738"/>
                <a:gd name="connsiteX4" fmla="*/ 28734 w 28729"/>
                <a:gd name="connsiteY4" fmla="*/ 15219 h 2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29" h="28738">
                  <a:moveTo>
                    <a:pt x="28734" y="15219"/>
                  </a:moveTo>
                  <a:cubicBezTo>
                    <a:pt x="28734" y="23156"/>
                    <a:pt x="22303" y="29589"/>
                    <a:pt x="14369" y="29589"/>
                  </a:cubicBezTo>
                  <a:cubicBezTo>
                    <a:pt x="6435" y="29589"/>
                    <a:pt x="4" y="23155"/>
                    <a:pt x="4" y="15219"/>
                  </a:cubicBezTo>
                  <a:cubicBezTo>
                    <a:pt x="4" y="7283"/>
                    <a:pt x="6436" y="850"/>
                    <a:pt x="14369" y="850"/>
                  </a:cubicBezTo>
                  <a:cubicBezTo>
                    <a:pt x="22303" y="850"/>
                    <a:pt x="28734" y="7284"/>
                    <a:pt x="28734" y="15219"/>
                  </a:cubicBezTo>
                  <a:close/>
                </a:path>
              </a:pathLst>
            </a:custGeom>
            <a:solidFill>
              <a:srgbClr val="000000"/>
            </a:solidFill>
            <a:ln w="797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/>
            </a:p>
          </p:txBody>
        </p:sp>
        <p:grpSp>
          <p:nvGrpSpPr>
            <p:cNvPr id="88" name="Graphic 5">
              <a:extLst>
                <a:ext uri="{FF2B5EF4-FFF2-40B4-BE49-F238E27FC236}">
                  <a16:creationId xmlns:a16="http://schemas.microsoft.com/office/drawing/2014/main" id="{C01D1327-26A3-E083-535B-4475269B7AFF}"/>
                </a:ext>
              </a:extLst>
            </p:cNvPr>
            <p:cNvGrpSpPr/>
            <p:nvPr/>
          </p:nvGrpSpPr>
          <p:grpSpPr>
            <a:xfrm>
              <a:off x="2174701" y="2104535"/>
              <a:ext cx="3121411" cy="468299"/>
              <a:chOff x="2174701" y="2104535"/>
              <a:chExt cx="3121411" cy="468299"/>
            </a:xfrm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4806FDD-3FCB-7147-7EF2-2F502557F4E1}"/>
                  </a:ext>
                </a:extLst>
              </p:cNvPr>
              <p:cNvSpPr/>
              <p:nvPr/>
            </p:nvSpPr>
            <p:spPr>
              <a:xfrm>
                <a:off x="2174701" y="2104535"/>
                <a:ext cx="3121411" cy="468299"/>
              </a:xfrm>
              <a:custGeom>
                <a:avLst/>
                <a:gdLst>
                  <a:gd name="connsiteX0" fmla="*/ 3121416 w 3121411"/>
                  <a:gd name="connsiteY0" fmla="*/ 235000 h 468299"/>
                  <a:gd name="connsiteX1" fmla="*/ 1560710 w 3121411"/>
                  <a:gd name="connsiteY1" fmla="*/ 469149 h 468299"/>
                  <a:gd name="connsiteX2" fmla="*/ 4 w 3121411"/>
                  <a:gd name="connsiteY2" fmla="*/ 235000 h 468299"/>
                  <a:gd name="connsiteX3" fmla="*/ 1560710 w 3121411"/>
                  <a:gd name="connsiteY3" fmla="*/ 850 h 468299"/>
                  <a:gd name="connsiteX4" fmla="*/ 3121416 w 3121411"/>
                  <a:gd name="connsiteY4" fmla="*/ 235000 h 468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21411" h="468299">
                    <a:moveTo>
                      <a:pt x="3121416" y="235000"/>
                    </a:moveTo>
                    <a:cubicBezTo>
                      <a:pt x="3121416" y="364317"/>
                      <a:pt x="2422664" y="469149"/>
                      <a:pt x="1560710" y="469149"/>
                    </a:cubicBezTo>
                    <a:cubicBezTo>
                      <a:pt x="698756" y="469149"/>
                      <a:pt x="4" y="364317"/>
                      <a:pt x="4" y="235000"/>
                    </a:cubicBezTo>
                    <a:cubicBezTo>
                      <a:pt x="4" y="105682"/>
                      <a:pt x="698756" y="850"/>
                      <a:pt x="1560710" y="850"/>
                    </a:cubicBezTo>
                    <a:cubicBezTo>
                      <a:pt x="2422664" y="850"/>
                      <a:pt x="3121416" y="105682"/>
                      <a:pt x="3121416" y="235000"/>
                    </a:cubicBezTo>
                    <a:close/>
                  </a:path>
                </a:pathLst>
              </a:custGeom>
              <a:solidFill>
                <a:srgbClr val="F0F0F0"/>
              </a:solidFill>
              <a:ln w="79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C9B0A58-01F9-F98D-3D38-3AC038004FE1}"/>
                  </a:ext>
                </a:extLst>
              </p:cNvPr>
              <p:cNvSpPr txBox="1"/>
              <p:nvPr/>
            </p:nvSpPr>
            <p:spPr>
              <a:xfrm>
                <a:off x="3215772" y="2163643"/>
                <a:ext cx="1036797" cy="211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105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AddProductToCart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08F60E55-5E9E-D210-2799-EE559BFD3024}"/>
                  </a:ext>
                </a:extLst>
              </p:cNvPr>
              <p:cNvSpPr txBox="1"/>
              <p:nvPr/>
            </p:nvSpPr>
            <p:spPr>
              <a:xfrm>
                <a:off x="2602994" y="2297755"/>
                <a:ext cx="2225897" cy="211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105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name: HUMMINGBIRD PRINTED T-SHIRT</a:t>
                </a:r>
              </a:p>
            </p:txBody>
          </p:sp>
        </p:grp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BA943A1-B615-4277-B69E-7A97AB81A077}"/>
                </a:ext>
              </a:extLst>
            </p:cNvPr>
            <p:cNvSpPr/>
            <p:nvPr/>
          </p:nvSpPr>
          <p:spPr>
            <a:xfrm>
              <a:off x="4616028" y="1710672"/>
              <a:ext cx="1961041" cy="433390"/>
            </a:xfrm>
            <a:custGeom>
              <a:avLst/>
              <a:gdLst>
                <a:gd name="connsiteX0" fmla="*/ 1961046 w 1961041"/>
                <a:gd name="connsiteY0" fmla="*/ 850 h 433390"/>
                <a:gd name="connsiteX1" fmla="*/ 4 w 1961041"/>
                <a:gd name="connsiteY1" fmla="*/ 434241 h 43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1041" h="433390">
                  <a:moveTo>
                    <a:pt x="1961046" y="850"/>
                  </a:moveTo>
                  <a:cubicBezTo>
                    <a:pt x="1822910" y="31377"/>
                    <a:pt x="782280" y="261355"/>
                    <a:pt x="4" y="434241"/>
                  </a:cubicBezTo>
                </a:path>
              </a:pathLst>
            </a:custGeom>
            <a:noFill/>
            <a:ln w="797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/>
            </a:p>
          </p:txBody>
        </p:sp>
        <p:grpSp>
          <p:nvGrpSpPr>
            <p:cNvPr id="93" name="Graphic 5">
              <a:extLst>
                <a:ext uri="{FF2B5EF4-FFF2-40B4-BE49-F238E27FC236}">
                  <a16:creationId xmlns:a16="http://schemas.microsoft.com/office/drawing/2014/main" id="{E0E13C29-FF04-A49A-C359-67242BCC6E39}"/>
                </a:ext>
              </a:extLst>
            </p:cNvPr>
            <p:cNvGrpSpPr/>
            <p:nvPr/>
          </p:nvGrpSpPr>
          <p:grpSpPr>
            <a:xfrm>
              <a:off x="5440585" y="2010660"/>
              <a:ext cx="2303710" cy="656050"/>
              <a:chOff x="5440585" y="2010660"/>
              <a:chExt cx="2303710" cy="656050"/>
            </a:xfrm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E392464E-C436-9C22-7178-D328B8B6BD74}"/>
                  </a:ext>
                </a:extLst>
              </p:cNvPr>
              <p:cNvSpPr/>
              <p:nvPr/>
            </p:nvSpPr>
            <p:spPr>
              <a:xfrm>
                <a:off x="5440585" y="2010660"/>
                <a:ext cx="2303710" cy="656050"/>
              </a:xfrm>
              <a:custGeom>
                <a:avLst/>
                <a:gdLst>
                  <a:gd name="connsiteX0" fmla="*/ 2303714 w 2303710"/>
                  <a:gd name="connsiteY0" fmla="*/ 328875 h 656050"/>
                  <a:gd name="connsiteX1" fmla="*/ 1151859 w 2303710"/>
                  <a:gd name="connsiteY1" fmla="*/ 656901 h 656050"/>
                  <a:gd name="connsiteX2" fmla="*/ 4 w 2303710"/>
                  <a:gd name="connsiteY2" fmla="*/ 328875 h 656050"/>
                  <a:gd name="connsiteX3" fmla="*/ 1151859 w 2303710"/>
                  <a:gd name="connsiteY3" fmla="*/ 850 h 656050"/>
                  <a:gd name="connsiteX4" fmla="*/ 2303714 w 2303710"/>
                  <a:gd name="connsiteY4" fmla="*/ 328875 h 656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3710" h="656050">
                    <a:moveTo>
                      <a:pt x="2303714" y="328875"/>
                    </a:moveTo>
                    <a:cubicBezTo>
                      <a:pt x="2303714" y="510038"/>
                      <a:pt x="1788011" y="656901"/>
                      <a:pt x="1151859" y="656901"/>
                    </a:cubicBezTo>
                    <a:cubicBezTo>
                      <a:pt x="515707" y="656901"/>
                      <a:pt x="4" y="510039"/>
                      <a:pt x="4" y="328875"/>
                    </a:cubicBezTo>
                    <a:cubicBezTo>
                      <a:pt x="4" y="147712"/>
                      <a:pt x="515707" y="850"/>
                      <a:pt x="1151859" y="850"/>
                    </a:cubicBezTo>
                    <a:cubicBezTo>
                      <a:pt x="1788011" y="850"/>
                      <a:pt x="2303714" y="147712"/>
                      <a:pt x="2303714" y="328875"/>
                    </a:cubicBezTo>
                    <a:close/>
                  </a:path>
                </a:pathLst>
              </a:custGeom>
              <a:solidFill>
                <a:srgbClr val="F0F0F0"/>
              </a:solidFill>
              <a:ln w="79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623C155-74B2-FFD5-C720-F4E27EF712E6}"/>
                  </a:ext>
                </a:extLst>
              </p:cNvPr>
              <p:cNvSpPr txBox="1"/>
              <p:nvPr/>
            </p:nvSpPr>
            <p:spPr>
              <a:xfrm>
                <a:off x="6367549" y="2096586"/>
                <a:ext cx="438257" cy="211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105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Login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02FD8F5-AB9F-D39D-F70C-A8C0208055FA}"/>
                  </a:ext>
                </a:extLst>
              </p:cNvPr>
              <p:cNvSpPr txBox="1"/>
              <p:nvPr/>
            </p:nvSpPr>
            <p:spPr>
              <a:xfrm>
                <a:off x="5749888" y="2230699"/>
                <a:ext cx="1675240" cy="211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105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email: bob.marley@provego.com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00C2EE3B-7713-3568-F641-1A2D473FD14F}"/>
                  </a:ext>
                </a:extLst>
              </p:cNvPr>
              <p:cNvSpPr txBox="1"/>
              <p:nvPr/>
            </p:nvSpPr>
            <p:spPr>
              <a:xfrm>
                <a:off x="5956472" y="2364811"/>
                <a:ext cx="1284194" cy="211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105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password: ishotthesherif</a:t>
                </a:r>
              </a:p>
            </p:txBody>
          </p:sp>
        </p:grp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D1F476C-6CE0-8D12-8E05-383E92D2CD77}"/>
                </a:ext>
              </a:extLst>
            </p:cNvPr>
            <p:cNvSpPr/>
            <p:nvPr/>
          </p:nvSpPr>
          <p:spPr>
            <a:xfrm>
              <a:off x="6592440" y="1722886"/>
              <a:ext cx="7980" cy="284142"/>
            </a:xfrm>
            <a:custGeom>
              <a:avLst/>
              <a:gdLst>
                <a:gd name="connsiteX0" fmla="*/ 4 w 7980"/>
                <a:gd name="connsiteY0" fmla="*/ 850 h 284142"/>
                <a:gd name="connsiteX1" fmla="*/ 4 w 7980"/>
                <a:gd name="connsiteY1" fmla="*/ 284993 h 284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80" h="284142">
                  <a:moveTo>
                    <a:pt x="4" y="850"/>
                  </a:moveTo>
                  <a:cubicBezTo>
                    <a:pt x="4" y="42624"/>
                    <a:pt x="4" y="162200"/>
                    <a:pt x="4" y="284993"/>
                  </a:cubicBezTo>
                </a:path>
              </a:pathLst>
            </a:custGeom>
            <a:noFill/>
            <a:ln w="797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/>
            </a:p>
          </p:txBody>
        </p:sp>
        <p:grpSp>
          <p:nvGrpSpPr>
            <p:cNvPr id="99" name="Graphic 5">
              <a:extLst>
                <a:ext uri="{FF2B5EF4-FFF2-40B4-BE49-F238E27FC236}">
                  <a16:creationId xmlns:a16="http://schemas.microsoft.com/office/drawing/2014/main" id="{C1307A8B-1510-D229-F9F2-AADE917D96BE}"/>
                </a:ext>
              </a:extLst>
            </p:cNvPr>
            <p:cNvGrpSpPr/>
            <p:nvPr/>
          </p:nvGrpSpPr>
          <p:grpSpPr>
            <a:xfrm>
              <a:off x="3707476" y="2573797"/>
              <a:ext cx="55863" cy="381381"/>
              <a:chOff x="3707476" y="2573797"/>
              <a:chExt cx="55863" cy="381381"/>
            </a:xfrm>
          </p:grpSpPr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D1A9319C-035E-374C-5350-D18821E41717}"/>
                  </a:ext>
                </a:extLst>
              </p:cNvPr>
              <p:cNvSpPr/>
              <p:nvPr/>
            </p:nvSpPr>
            <p:spPr>
              <a:xfrm>
                <a:off x="3735407" y="2573797"/>
                <a:ext cx="7980" cy="300427"/>
              </a:xfrm>
              <a:custGeom>
                <a:avLst/>
                <a:gdLst>
                  <a:gd name="connsiteX0" fmla="*/ 4 w 7980"/>
                  <a:gd name="connsiteY0" fmla="*/ 850 h 300427"/>
                  <a:gd name="connsiteX1" fmla="*/ 4 w 7980"/>
                  <a:gd name="connsiteY1" fmla="*/ 301278 h 300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980" h="300427">
                    <a:moveTo>
                      <a:pt x="4" y="850"/>
                    </a:moveTo>
                    <a:cubicBezTo>
                      <a:pt x="4" y="104979"/>
                      <a:pt x="4" y="221657"/>
                      <a:pt x="4" y="301278"/>
                    </a:cubicBezTo>
                  </a:path>
                </a:pathLst>
              </a:custGeom>
              <a:noFill/>
              <a:ln w="797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FD646D15-5D3B-9C43-CA70-D1A78812B792}"/>
                  </a:ext>
                </a:extLst>
              </p:cNvPr>
              <p:cNvSpPr/>
              <p:nvPr/>
            </p:nvSpPr>
            <p:spPr>
              <a:xfrm>
                <a:off x="3707476" y="2875350"/>
                <a:ext cx="55863" cy="79828"/>
              </a:xfrm>
              <a:custGeom>
                <a:avLst/>
                <a:gdLst>
                  <a:gd name="connsiteX0" fmla="*/ 55868 w 55863"/>
                  <a:gd name="connsiteY0" fmla="*/ 850 h 79828"/>
                  <a:gd name="connsiteX1" fmla="*/ 27936 w 55863"/>
                  <a:gd name="connsiteY1" fmla="*/ 80679 h 79828"/>
                  <a:gd name="connsiteX2" fmla="*/ 4 w 55863"/>
                  <a:gd name="connsiteY2" fmla="*/ 850 h 79828"/>
                  <a:gd name="connsiteX3" fmla="*/ 55868 w 55863"/>
                  <a:gd name="connsiteY3" fmla="*/ 850 h 79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863" h="79828">
                    <a:moveTo>
                      <a:pt x="55868" y="850"/>
                    </a:moveTo>
                    <a:lnTo>
                      <a:pt x="27936" y="80679"/>
                    </a:lnTo>
                    <a:lnTo>
                      <a:pt x="4" y="850"/>
                    </a:lnTo>
                    <a:lnTo>
                      <a:pt x="55868" y="850"/>
                    </a:lnTo>
                    <a:close/>
                  </a:path>
                </a:pathLst>
              </a:custGeom>
              <a:solidFill>
                <a:srgbClr val="000000"/>
              </a:solidFill>
              <a:ln w="797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/>
              </a:p>
            </p:txBody>
          </p:sp>
        </p:grpSp>
        <p:grpSp>
          <p:nvGrpSpPr>
            <p:cNvPr id="102" name="Graphic 5">
              <a:extLst>
                <a:ext uri="{FF2B5EF4-FFF2-40B4-BE49-F238E27FC236}">
                  <a16:creationId xmlns:a16="http://schemas.microsoft.com/office/drawing/2014/main" id="{E3A92AB6-2D2B-0146-E44B-6A029A91F8B1}"/>
                </a:ext>
              </a:extLst>
            </p:cNvPr>
            <p:cNvGrpSpPr/>
            <p:nvPr/>
          </p:nvGrpSpPr>
          <p:grpSpPr>
            <a:xfrm>
              <a:off x="7219008" y="2615627"/>
              <a:ext cx="787535" cy="348093"/>
              <a:chOff x="7219008" y="2615627"/>
              <a:chExt cx="787535" cy="348093"/>
            </a:xfrm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F34A2EF6-D498-8E98-8003-001E49229567}"/>
                  </a:ext>
                </a:extLst>
              </p:cNvPr>
              <p:cNvSpPr/>
              <p:nvPr/>
            </p:nvSpPr>
            <p:spPr>
              <a:xfrm>
                <a:off x="7219008" y="2615627"/>
                <a:ext cx="713627" cy="315427"/>
              </a:xfrm>
              <a:custGeom>
                <a:avLst/>
                <a:gdLst>
                  <a:gd name="connsiteX0" fmla="*/ 4 w 713627"/>
                  <a:gd name="connsiteY0" fmla="*/ 850 h 315427"/>
                  <a:gd name="connsiteX1" fmla="*/ 713632 w 713627"/>
                  <a:gd name="connsiteY1" fmla="*/ 316278 h 315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3627" h="315427">
                    <a:moveTo>
                      <a:pt x="4" y="850"/>
                    </a:moveTo>
                    <a:cubicBezTo>
                      <a:pt x="276410" y="123028"/>
                      <a:pt x="570613" y="253061"/>
                      <a:pt x="713632" y="316278"/>
                    </a:cubicBezTo>
                  </a:path>
                </a:pathLst>
              </a:custGeom>
              <a:noFill/>
              <a:ln w="797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1F5C6248-278B-C943-5424-BF4DDFAF321A}"/>
                  </a:ext>
                </a:extLst>
              </p:cNvPr>
              <p:cNvSpPr/>
              <p:nvPr/>
            </p:nvSpPr>
            <p:spPr>
              <a:xfrm>
                <a:off x="7922253" y="2905900"/>
                <a:ext cx="84290" cy="57820"/>
              </a:xfrm>
              <a:custGeom>
                <a:avLst/>
                <a:gdLst>
                  <a:gd name="connsiteX0" fmla="*/ 22581 w 84290"/>
                  <a:gd name="connsiteY0" fmla="*/ 850 h 57820"/>
                  <a:gd name="connsiteX1" fmla="*/ 84295 w 84290"/>
                  <a:gd name="connsiteY1" fmla="*/ 58670 h 57820"/>
                  <a:gd name="connsiteX2" fmla="*/ 4 w 84290"/>
                  <a:gd name="connsiteY2" fmla="*/ 51957 h 57820"/>
                  <a:gd name="connsiteX3" fmla="*/ 22581 w 84290"/>
                  <a:gd name="connsiteY3" fmla="*/ 850 h 57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290" h="57820">
                    <a:moveTo>
                      <a:pt x="22581" y="850"/>
                    </a:moveTo>
                    <a:lnTo>
                      <a:pt x="84295" y="58670"/>
                    </a:lnTo>
                    <a:lnTo>
                      <a:pt x="4" y="51957"/>
                    </a:lnTo>
                    <a:lnTo>
                      <a:pt x="22581" y="850"/>
                    </a:lnTo>
                    <a:close/>
                  </a:path>
                </a:pathLst>
              </a:custGeom>
              <a:solidFill>
                <a:srgbClr val="000000"/>
              </a:solidFill>
              <a:ln w="797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/>
              </a:p>
            </p:txBody>
          </p:sp>
        </p:grpSp>
        <p:grpSp>
          <p:nvGrpSpPr>
            <p:cNvPr id="105" name="Graphic 5">
              <a:extLst>
                <a:ext uri="{FF2B5EF4-FFF2-40B4-BE49-F238E27FC236}">
                  <a16:creationId xmlns:a16="http://schemas.microsoft.com/office/drawing/2014/main" id="{026E6ED3-1787-BA34-27F9-CFE0A193B8E1}"/>
                </a:ext>
              </a:extLst>
            </p:cNvPr>
            <p:cNvGrpSpPr/>
            <p:nvPr/>
          </p:nvGrpSpPr>
          <p:grpSpPr>
            <a:xfrm>
              <a:off x="3716805" y="5086918"/>
              <a:ext cx="932222" cy="403031"/>
              <a:chOff x="3716805" y="5086918"/>
              <a:chExt cx="932222" cy="403031"/>
            </a:xfrm>
          </p:grpSpPr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EC99242B-4565-1B7F-A173-2955576D01EE}"/>
                  </a:ext>
                </a:extLst>
              </p:cNvPr>
              <p:cNvSpPr/>
              <p:nvPr/>
            </p:nvSpPr>
            <p:spPr>
              <a:xfrm>
                <a:off x="3791766" y="5086918"/>
                <a:ext cx="857261" cy="370629"/>
              </a:xfrm>
              <a:custGeom>
                <a:avLst/>
                <a:gdLst>
                  <a:gd name="connsiteX0" fmla="*/ 857265 w 857261"/>
                  <a:gd name="connsiteY0" fmla="*/ 850 h 370629"/>
                  <a:gd name="connsiteX1" fmla="*/ 4 w 857261"/>
                  <a:gd name="connsiteY1" fmla="*/ 371479 h 370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57261" h="370629">
                    <a:moveTo>
                      <a:pt x="857265" y="850"/>
                    </a:moveTo>
                    <a:cubicBezTo>
                      <a:pt x="541707" y="137278"/>
                      <a:pt x="167236" y="299178"/>
                      <a:pt x="4" y="371479"/>
                    </a:cubicBezTo>
                  </a:path>
                </a:pathLst>
              </a:custGeom>
              <a:noFill/>
              <a:ln w="797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7CFC5BAD-3522-73B6-E781-DC277F07C194}"/>
                  </a:ext>
                </a:extLst>
              </p:cNvPr>
              <p:cNvSpPr/>
              <p:nvPr/>
            </p:nvSpPr>
            <p:spPr>
              <a:xfrm>
                <a:off x="3716805" y="5432632"/>
                <a:ext cx="84338" cy="57316"/>
              </a:xfrm>
              <a:custGeom>
                <a:avLst/>
                <a:gdLst>
                  <a:gd name="connsiteX0" fmla="*/ 84342 w 84338"/>
                  <a:gd name="connsiteY0" fmla="*/ 52140 h 57316"/>
                  <a:gd name="connsiteX1" fmla="*/ 4 w 84338"/>
                  <a:gd name="connsiteY1" fmla="*/ 58167 h 57316"/>
                  <a:gd name="connsiteX2" fmla="*/ 62180 w 84338"/>
                  <a:gd name="connsiteY2" fmla="*/ 850 h 57316"/>
                  <a:gd name="connsiteX3" fmla="*/ 84342 w 84338"/>
                  <a:gd name="connsiteY3" fmla="*/ 52140 h 57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338" h="57316">
                    <a:moveTo>
                      <a:pt x="84342" y="52140"/>
                    </a:moveTo>
                    <a:lnTo>
                      <a:pt x="4" y="58167"/>
                    </a:lnTo>
                    <a:lnTo>
                      <a:pt x="62180" y="850"/>
                    </a:lnTo>
                    <a:lnTo>
                      <a:pt x="84342" y="52140"/>
                    </a:lnTo>
                    <a:close/>
                  </a:path>
                </a:pathLst>
              </a:custGeom>
              <a:solidFill>
                <a:srgbClr val="000000"/>
              </a:solidFill>
              <a:ln w="797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/>
              </a:p>
            </p:txBody>
          </p:sp>
        </p:grp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25EFE6E0-7C1E-C47D-630A-20D1B1A4AF5A}"/>
                </a:ext>
              </a:extLst>
            </p:cNvPr>
            <p:cNvSpPr/>
            <p:nvPr/>
          </p:nvSpPr>
          <p:spPr>
            <a:xfrm>
              <a:off x="3689120" y="6744155"/>
              <a:ext cx="28729" cy="28738"/>
            </a:xfrm>
            <a:custGeom>
              <a:avLst/>
              <a:gdLst>
                <a:gd name="connsiteX0" fmla="*/ 28734 w 28729"/>
                <a:gd name="connsiteY0" fmla="*/ 15219 h 28738"/>
                <a:gd name="connsiteX1" fmla="*/ 14369 w 28729"/>
                <a:gd name="connsiteY1" fmla="*/ 29589 h 28738"/>
                <a:gd name="connsiteX2" fmla="*/ 4 w 28729"/>
                <a:gd name="connsiteY2" fmla="*/ 15219 h 28738"/>
                <a:gd name="connsiteX3" fmla="*/ 14369 w 28729"/>
                <a:gd name="connsiteY3" fmla="*/ 850 h 28738"/>
                <a:gd name="connsiteX4" fmla="*/ 28734 w 28729"/>
                <a:gd name="connsiteY4" fmla="*/ 15219 h 2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29" h="28738">
                  <a:moveTo>
                    <a:pt x="28734" y="15219"/>
                  </a:moveTo>
                  <a:cubicBezTo>
                    <a:pt x="28734" y="23155"/>
                    <a:pt x="22303" y="29589"/>
                    <a:pt x="14369" y="29589"/>
                  </a:cubicBezTo>
                  <a:cubicBezTo>
                    <a:pt x="6435" y="29589"/>
                    <a:pt x="4" y="23155"/>
                    <a:pt x="4" y="15219"/>
                  </a:cubicBezTo>
                  <a:cubicBezTo>
                    <a:pt x="4" y="7284"/>
                    <a:pt x="6435" y="850"/>
                    <a:pt x="14369" y="850"/>
                  </a:cubicBezTo>
                  <a:cubicBezTo>
                    <a:pt x="22303" y="850"/>
                    <a:pt x="28734" y="7284"/>
                    <a:pt x="28734" y="15219"/>
                  </a:cubicBezTo>
                  <a:close/>
                </a:path>
              </a:pathLst>
            </a:custGeom>
            <a:solidFill>
              <a:srgbClr val="000000"/>
            </a:solidFill>
            <a:ln w="797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/>
            </a:p>
          </p:txBody>
        </p:sp>
        <p:grpSp>
          <p:nvGrpSpPr>
            <p:cNvPr id="109" name="Graphic 5">
              <a:extLst>
                <a:ext uri="{FF2B5EF4-FFF2-40B4-BE49-F238E27FC236}">
                  <a16:creationId xmlns:a16="http://schemas.microsoft.com/office/drawing/2014/main" id="{136DF07D-0775-3D38-98F4-E24F415DBDD6}"/>
                </a:ext>
              </a:extLst>
            </p:cNvPr>
            <p:cNvGrpSpPr/>
            <p:nvPr/>
          </p:nvGrpSpPr>
          <p:grpSpPr>
            <a:xfrm>
              <a:off x="3675553" y="6457615"/>
              <a:ext cx="55863" cy="286230"/>
              <a:chOff x="3675553" y="6457615"/>
              <a:chExt cx="55863" cy="286230"/>
            </a:xfrm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9A9CCCFD-0A78-8D22-93E0-08FEA23E23CA}"/>
                  </a:ext>
                </a:extLst>
              </p:cNvPr>
              <p:cNvSpPr/>
              <p:nvPr/>
            </p:nvSpPr>
            <p:spPr>
              <a:xfrm>
                <a:off x="3703485" y="6457615"/>
                <a:ext cx="7980" cy="206093"/>
              </a:xfrm>
              <a:custGeom>
                <a:avLst/>
                <a:gdLst>
                  <a:gd name="connsiteX0" fmla="*/ 4 w 7980"/>
                  <a:gd name="connsiteY0" fmla="*/ 850 h 206093"/>
                  <a:gd name="connsiteX1" fmla="*/ 4 w 7980"/>
                  <a:gd name="connsiteY1" fmla="*/ 206943 h 206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980" h="206093">
                    <a:moveTo>
                      <a:pt x="4" y="850"/>
                    </a:moveTo>
                    <a:cubicBezTo>
                      <a:pt x="4" y="76489"/>
                      <a:pt x="4" y="150992"/>
                      <a:pt x="4" y="206943"/>
                    </a:cubicBezTo>
                  </a:path>
                </a:pathLst>
              </a:custGeom>
              <a:noFill/>
              <a:ln w="797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AB9FF808-2D1B-3494-200E-3F15FB43B2A2}"/>
                  </a:ext>
                </a:extLst>
              </p:cNvPr>
              <p:cNvSpPr/>
              <p:nvPr/>
            </p:nvSpPr>
            <p:spPr>
              <a:xfrm>
                <a:off x="3675553" y="6664017"/>
                <a:ext cx="55863" cy="79828"/>
              </a:xfrm>
              <a:custGeom>
                <a:avLst/>
                <a:gdLst>
                  <a:gd name="connsiteX0" fmla="*/ 55868 w 55863"/>
                  <a:gd name="connsiteY0" fmla="*/ 850 h 79828"/>
                  <a:gd name="connsiteX1" fmla="*/ 27936 w 55863"/>
                  <a:gd name="connsiteY1" fmla="*/ 80679 h 79828"/>
                  <a:gd name="connsiteX2" fmla="*/ 4 w 55863"/>
                  <a:gd name="connsiteY2" fmla="*/ 850 h 79828"/>
                  <a:gd name="connsiteX3" fmla="*/ 55868 w 55863"/>
                  <a:gd name="connsiteY3" fmla="*/ 850 h 79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863" h="79828">
                    <a:moveTo>
                      <a:pt x="55868" y="850"/>
                    </a:moveTo>
                    <a:lnTo>
                      <a:pt x="27936" y="80679"/>
                    </a:lnTo>
                    <a:lnTo>
                      <a:pt x="4" y="850"/>
                    </a:lnTo>
                    <a:lnTo>
                      <a:pt x="55868" y="850"/>
                    </a:lnTo>
                    <a:close/>
                  </a:path>
                </a:pathLst>
              </a:custGeom>
              <a:solidFill>
                <a:srgbClr val="000000"/>
              </a:solidFill>
              <a:ln w="797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/>
              </a:p>
            </p:txBody>
          </p:sp>
        </p:grpSp>
        <p:grpSp>
          <p:nvGrpSpPr>
            <p:cNvPr id="112" name="Graphic 5">
              <a:extLst>
                <a:ext uri="{FF2B5EF4-FFF2-40B4-BE49-F238E27FC236}">
                  <a16:creationId xmlns:a16="http://schemas.microsoft.com/office/drawing/2014/main" id="{F0FB1390-FE18-F034-541B-9152C407CC5D}"/>
                </a:ext>
              </a:extLst>
            </p:cNvPr>
            <p:cNvGrpSpPr/>
            <p:nvPr/>
          </p:nvGrpSpPr>
          <p:grpSpPr>
            <a:xfrm>
              <a:off x="6564508" y="1310986"/>
              <a:ext cx="55863" cy="381382"/>
              <a:chOff x="6564508" y="1310986"/>
              <a:chExt cx="55863" cy="381382"/>
            </a:xfrm>
          </p:grpSpPr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DE2CC79E-84E3-3F8A-D0E4-E132CF828B78}"/>
                  </a:ext>
                </a:extLst>
              </p:cNvPr>
              <p:cNvSpPr/>
              <p:nvPr/>
            </p:nvSpPr>
            <p:spPr>
              <a:xfrm>
                <a:off x="6592440" y="1310986"/>
                <a:ext cx="7980" cy="300427"/>
              </a:xfrm>
              <a:custGeom>
                <a:avLst/>
                <a:gdLst>
                  <a:gd name="connsiteX0" fmla="*/ 4 w 7980"/>
                  <a:gd name="connsiteY0" fmla="*/ 850 h 300427"/>
                  <a:gd name="connsiteX1" fmla="*/ 4 w 7980"/>
                  <a:gd name="connsiteY1" fmla="*/ 301278 h 300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980" h="300427">
                    <a:moveTo>
                      <a:pt x="4" y="850"/>
                    </a:moveTo>
                    <a:cubicBezTo>
                      <a:pt x="4" y="104979"/>
                      <a:pt x="4" y="221656"/>
                      <a:pt x="4" y="301278"/>
                    </a:cubicBezTo>
                  </a:path>
                </a:pathLst>
              </a:custGeom>
              <a:noFill/>
              <a:ln w="797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4B8CE889-D984-4112-2A81-6A1B0C47498E}"/>
                  </a:ext>
                </a:extLst>
              </p:cNvPr>
              <p:cNvSpPr/>
              <p:nvPr/>
            </p:nvSpPr>
            <p:spPr>
              <a:xfrm>
                <a:off x="6564508" y="1612539"/>
                <a:ext cx="55863" cy="79828"/>
              </a:xfrm>
              <a:custGeom>
                <a:avLst/>
                <a:gdLst>
                  <a:gd name="connsiteX0" fmla="*/ 55868 w 55863"/>
                  <a:gd name="connsiteY0" fmla="*/ 850 h 79828"/>
                  <a:gd name="connsiteX1" fmla="*/ 27936 w 55863"/>
                  <a:gd name="connsiteY1" fmla="*/ 80679 h 79828"/>
                  <a:gd name="connsiteX2" fmla="*/ 4 w 55863"/>
                  <a:gd name="connsiteY2" fmla="*/ 850 h 79828"/>
                  <a:gd name="connsiteX3" fmla="*/ 55868 w 55863"/>
                  <a:gd name="connsiteY3" fmla="*/ 850 h 79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863" h="79828">
                    <a:moveTo>
                      <a:pt x="55868" y="850"/>
                    </a:moveTo>
                    <a:lnTo>
                      <a:pt x="27936" y="80679"/>
                    </a:lnTo>
                    <a:lnTo>
                      <a:pt x="4" y="850"/>
                    </a:lnTo>
                    <a:lnTo>
                      <a:pt x="55868" y="850"/>
                    </a:lnTo>
                    <a:close/>
                  </a:path>
                </a:pathLst>
              </a:custGeom>
              <a:solidFill>
                <a:srgbClr val="000000"/>
              </a:solidFill>
              <a:ln w="797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/>
              </a:p>
            </p:txBody>
          </p:sp>
        </p:grpSp>
        <p:grpSp>
          <p:nvGrpSpPr>
            <p:cNvPr id="115" name="Graphic 5">
              <a:extLst>
                <a:ext uri="{FF2B5EF4-FFF2-40B4-BE49-F238E27FC236}">
                  <a16:creationId xmlns:a16="http://schemas.microsoft.com/office/drawing/2014/main" id="{D7F46777-0529-19BA-1171-1E5E2B8CCACC}"/>
                </a:ext>
              </a:extLst>
            </p:cNvPr>
            <p:cNvGrpSpPr/>
            <p:nvPr/>
          </p:nvGrpSpPr>
          <p:grpSpPr>
            <a:xfrm>
              <a:off x="9421557" y="1406365"/>
              <a:ext cx="55863" cy="286234"/>
              <a:chOff x="9421557" y="1406365"/>
              <a:chExt cx="55863" cy="286234"/>
            </a:xfrm>
          </p:grpSpPr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7B7AB341-C444-92EE-30B6-1F0E285659C9}"/>
                  </a:ext>
                </a:extLst>
              </p:cNvPr>
              <p:cNvSpPr/>
              <p:nvPr/>
            </p:nvSpPr>
            <p:spPr>
              <a:xfrm>
                <a:off x="9449489" y="1406365"/>
                <a:ext cx="7980" cy="206094"/>
              </a:xfrm>
              <a:custGeom>
                <a:avLst/>
                <a:gdLst>
                  <a:gd name="connsiteX0" fmla="*/ 4 w 7980"/>
                  <a:gd name="connsiteY0" fmla="*/ 850 h 206094"/>
                  <a:gd name="connsiteX1" fmla="*/ 4 w 7980"/>
                  <a:gd name="connsiteY1" fmla="*/ 206944 h 206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980" h="206094">
                    <a:moveTo>
                      <a:pt x="4" y="850"/>
                    </a:moveTo>
                    <a:cubicBezTo>
                      <a:pt x="4" y="76496"/>
                      <a:pt x="4" y="151000"/>
                      <a:pt x="4" y="206944"/>
                    </a:cubicBezTo>
                  </a:path>
                </a:pathLst>
              </a:custGeom>
              <a:noFill/>
              <a:ln w="797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88A6DF-D481-FBB6-2284-0367F0446A8E}"/>
                  </a:ext>
                </a:extLst>
              </p:cNvPr>
              <p:cNvSpPr/>
              <p:nvPr/>
            </p:nvSpPr>
            <p:spPr>
              <a:xfrm>
                <a:off x="9421557" y="1612770"/>
                <a:ext cx="55863" cy="79828"/>
              </a:xfrm>
              <a:custGeom>
                <a:avLst/>
                <a:gdLst>
                  <a:gd name="connsiteX0" fmla="*/ 55868 w 55863"/>
                  <a:gd name="connsiteY0" fmla="*/ 850 h 79828"/>
                  <a:gd name="connsiteX1" fmla="*/ 27936 w 55863"/>
                  <a:gd name="connsiteY1" fmla="*/ 80679 h 79828"/>
                  <a:gd name="connsiteX2" fmla="*/ 4 w 55863"/>
                  <a:gd name="connsiteY2" fmla="*/ 850 h 79828"/>
                  <a:gd name="connsiteX3" fmla="*/ 55868 w 55863"/>
                  <a:gd name="connsiteY3" fmla="*/ 850 h 79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863" h="79828">
                    <a:moveTo>
                      <a:pt x="55868" y="850"/>
                    </a:moveTo>
                    <a:lnTo>
                      <a:pt x="27936" y="80679"/>
                    </a:lnTo>
                    <a:lnTo>
                      <a:pt x="4" y="850"/>
                    </a:lnTo>
                    <a:lnTo>
                      <a:pt x="55868" y="850"/>
                    </a:lnTo>
                    <a:close/>
                  </a:path>
                </a:pathLst>
              </a:custGeom>
              <a:solidFill>
                <a:srgbClr val="000000"/>
              </a:solidFill>
              <a:ln w="797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/>
              </a:p>
            </p:txBody>
          </p:sp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89AA5EC-17A3-B284-EB1E-3EA1E22FFD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6F6F4"/>
              </a:clrFrom>
              <a:clrTo>
                <a:srgbClr val="F6F6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977" b="99902" l="7813" r="90527">
                        <a14:foregroundMark x1="88477" y1="44092" x2="88916" y2="54785"/>
                        <a14:foregroundMark x1="88916" y1="54785" x2="88184" y2="47021"/>
                        <a14:foregroundMark x1="60840" y1="33594" x2="53467" y2="25977"/>
                        <a14:foregroundMark x1="53467" y1="25977" x2="39893" y2="33008"/>
                        <a14:foregroundMark x1="39893" y1="33008" x2="38818" y2="35059"/>
                        <a14:foregroundMark x1="27637" y1="38184" x2="10449" y2="40967"/>
                        <a14:foregroundMark x1="10449" y1="40967" x2="7861" y2="50049"/>
                        <a14:foregroundMark x1="7861" y1="50049" x2="11230" y2="54004"/>
                        <a14:foregroundMark x1="11230" y1="74170" x2="10645" y2="89990"/>
                        <a14:foregroundMark x1="58887" y1="85400" x2="58350" y2="91650"/>
                        <a14:foregroundMark x1="48584" y1="85742" x2="46045" y2="97314"/>
                        <a14:foregroundMark x1="82861" y1="94043" x2="81201" y2="98779"/>
                        <a14:foregroundMark x1="74512" y1="94385" x2="73975" y2="98975"/>
                        <a14:foregroundMark x1="89014" y1="68848" x2="90576" y2="89551"/>
                        <a14:foregroundMark x1="90576" y1="89551" x2="90430" y2="89795"/>
                        <a14:foregroundMark x1="28760" y1="96045" x2="27393" y2="99902"/>
                      </a14:backgroundRemoval>
                    </a14:imgEffect>
                  </a14:imgLayer>
                </a14:imgProps>
              </a:ext>
            </a:extLst>
          </a:blip>
          <a:srcRect t="20937"/>
          <a:stretch/>
        </p:blipFill>
        <p:spPr>
          <a:xfrm flipH="1">
            <a:off x="9283959" y="3327576"/>
            <a:ext cx="2943670" cy="3534045"/>
          </a:xfrm>
          <a:prstGeom prst="rect">
            <a:avLst/>
          </a:prstGeom>
        </p:spPr>
      </p:pic>
      <p:pic>
        <p:nvPicPr>
          <p:cNvPr id="118" name="Thu Jan 04 2024 (20)">
            <a:hlinkClick r:id="" action="ppaction://media"/>
            <a:extLst>
              <a:ext uri="{FF2B5EF4-FFF2-40B4-BE49-F238E27FC236}">
                <a16:creationId xmlns:a16="http://schemas.microsoft.com/office/drawing/2014/main" id="{9D3EE741-10F4-E3FA-E681-AE9B309C80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654175" y="37433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105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04" fill="hold"/>
                                        <p:tgtEl>
                                          <p:spTgt spid="1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 animation-white">
            <a:hlinkClick r:id="" action="ppaction://media"/>
            <a:extLst>
              <a:ext uri="{FF2B5EF4-FFF2-40B4-BE49-F238E27FC236}">
                <a16:creationId xmlns:a16="http://schemas.microsoft.com/office/drawing/2014/main" id="{9154203E-4836-F275-7CC5-76EECFB93E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Thu Jan 04 2024 (21)">
            <a:hlinkClick r:id="" action="ppaction://media"/>
            <a:extLst>
              <a:ext uri="{FF2B5EF4-FFF2-40B4-BE49-F238E27FC236}">
                <a16:creationId xmlns:a16="http://schemas.microsoft.com/office/drawing/2014/main" id="{583AD534-225D-3010-747C-12CC7BFE3A8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1095375" y="38068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5218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3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10569</TotalTime>
  <Words>948</Words>
  <Application>Microsoft Office PowerPoint</Application>
  <PresentationFormat>Widescreen</PresentationFormat>
  <Paragraphs>170</Paragraphs>
  <Slides>8</Slides>
  <Notes>8</Notes>
  <HiddenSlides>0</HiddenSlides>
  <MMClips>10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-apple-system</vt:lpstr>
      <vt:lpstr>Arial</vt:lpstr>
      <vt:lpstr>Calibri</vt:lpstr>
      <vt:lpstr>Calibri Light</vt:lpstr>
      <vt:lpstr>Consolas</vt:lpstr>
      <vt:lpstr>Söhne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gera</dc:creator>
  <cp:lastModifiedBy>Gera Weiss</cp:lastModifiedBy>
  <cp:revision>188</cp:revision>
  <dcterms:created xsi:type="dcterms:W3CDTF">2022-11-30T16:30:03Z</dcterms:created>
  <dcterms:modified xsi:type="dcterms:W3CDTF">2024-01-04T21:11:39Z</dcterms:modified>
</cp:coreProperties>
</file>